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0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EC95E-BB2C-44BF-B6F9-921EE06F87A6}" v="1587" dt="2018-05-27T21:04:11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jaž Starc" userId="50e94fc4-1332-4f75-a2c5-a7b06488933d" providerId="ADAL" clId="{0F7EC95E-BB2C-44BF-B6F9-921EE06F87A6}"/>
    <pc:docChg chg="undo redo custSel delSld modSld sldOrd">
      <pc:chgData name="Aljaž Starc" userId="50e94fc4-1332-4f75-a2c5-a7b06488933d" providerId="ADAL" clId="{0F7EC95E-BB2C-44BF-B6F9-921EE06F87A6}" dt="2018-05-27T21:04:11.220" v="1575" actId="2696"/>
      <pc:docMkLst>
        <pc:docMk/>
      </pc:docMkLst>
      <pc:sldChg chg="addSp delSp modSp">
        <pc:chgData name="Aljaž Starc" userId="50e94fc4-1332-4f75-a2c5-a7b06488933d" providerId="ADAL" clId="{0F7EC95E-BB2C-44BF-B6F9-921EE06F87A6}" dt="2018-05-27T20:01:08.225" v="1574" actId="14100"/>
        <pc:sldMkLst>
          <pc:docMk/>
          <pc:sldMk cId="4082130212" sldId="256"/>
        </pc:sldMkLst>
        <pc:picChg chg="add del mod">
          <ac:chgData name="Aljaž Starc" userId="50e94fc4-1332-4f75-a2c5-a7b06488933d" providerId="ADAL" clId="{0F7EC95E-BB2C-44BF-B6F9-921EE06F87A6}" dt="2018-05-27T20:00:30.283" v="1566" actId="478"/>
          <ac:picMkLst>
            <pc:docMk/>
            <pc:sldMk cId="4082130212" sldId="256"/>
            <ac:picMk id="5" creationId="{331010B2-D118-4368-AC30-D05562D0D531}"/>
          </ac:picMkLst>
        </pc:picChg>
        <pc:picChg chg="add mod">
          <ac:chgData name="Aljaž Starc" userId="50e94fc4-1332-4f75-a2c5-a7b06488933d" providerId="ADAL" clId="{0F7EC95E-BB2C-44BF-B6F9-921EE06F87A6}" dt="2018-05-27T20:01:08.225" v="1574" actId="14100"/>
          <ac:picMkLst>
            <pc:docMk/>
            <pc:sldMk cId="4082130212" sldId="256"/>
            <ac:picMk id="7" creationId="{54BE975D-8413-4418-84DD-FE0B3B5C8202}"/>
          </ac:picMkLst>
        </pc:picChg>
      </pc:sldChg>
      <pc:sldChg chg="modSp">
        <pc:chgData name="Aljaž Starc" userId="50e94fc4-1332-4f75-a2c5-a7b06488933d" providerId="ADAL" clId="{0F7EC95E-BB2C-44BF-B6F9-921EE06F87A6}" dt="2018-05-27T19:59:38.614" v="1558" actId="20577"/>
        <pc:sldMkLst>
          <pc:docMk/>
          <pc:sldMk cId="220483658" sldId="257"/>
        </pc:sldMkLst>
        <pc:spChg chg="mod">
          <ac:chgData name="Aljaž Starc" userId="50e94fc4-1332-4f75-a2c5-a7b06488933d" providerId="ADAL" clId="{0F7EC95E-BB2C-44BF-B6F9-921EE06F87A6}" dt="2018-05-27T19:46:16.993" v="444" actId="1076"/>
          <ac:spMkLst>
            <pc:docMk/>
            <pc:sldMk cId="220483658" sldId="257"/>
            <ac:spMk id="2" creationId="{BA6C002D-2AE7-4D2F-9785-C1199CD337EC}"/>
          </ac:spMkLst>
        </pc:spChg>
        <pc:spChg chg="mod">
          <ac:chgData name="Aljaž Starc" userId="50e94fc4-1332-4f75-a2c5-a7b06488933d" providerId="ADAL" clId="{0F7EC95E-BB2C-44BF-B6F9-921EE06F87A6}" dt="2018-05-27T19:59:38.614" v="1558" actId="20577"/>
          <ac:spMkLst>
            <pc:docMk/>
            <pc:sldMk cId="220483658" sldId="257"/>
            <ac:spMk id="3" creationId="{9A828789-E5D3-428A-B4F5-6AB4CFDD69B0}"/>
          </ac:spMkLst>
        </pc:spChg>
      </pc:sldChg>
      <pc:sldChg chg="addSp modSp">
        <pc:chgData name="Aljaž Starc" userId="50e94fc4-1332-4f75-a2c5-a7b06488933d" providerId="ADAL" clId="{0F7EC95E-BB2C-44BF-B6F9-921EE06F87A6}" dt="2018-05-27T19:44:20.673" v="442" actId="14100"/>
        <pc:sldMkLst>
          <pc:docMk/>
          <pc:sldMk cId="515945617" sldId="258"/>
        </pc:sldMkLst>
        <pc:spChg chg="mod">
          <ac:chgData name="Aljaž Starc" userId="50e94fc4-1332-4f75-a2c5-a7b06488933d" providerId="ADAL" clId="{0F7EC95E-BB2C-44BF-B6F9-921EE06F87A6}" dt="2018-05-27T19:43:32.230" v="422" actId="1076"/>
          <ac:spMkLst>
            <pc:docMk/>
            <pc:sldMk cId="515945617" sldId="258"/>
            <ac:spMk id="2" creationId="{A7818A5E-66D6-4246-B362-F8C2142836C3}"/>
          </ac:spMkLst>
        </pc:spChg>
        <pc:spChg chg="mod">
          <ac:chgData name="Aljaž Starc" userId="50e94fc4-1332-4f75-a2c5-a7b06488933d" providerId="ADAL" clId="{0F7EC95E-BB2C-44BF-B6F9-921EE06F87A6}" dt="2018-05-27T19:43:47.485" v="431" actId="14100"/>
          <ac:spMkLst>
            <pc:docMk/>
            <pc:sldMk cId="515945617" sldId="258"/>
            <ac:spMk id="3" creationId="{2B41714A-A3FB-4E6D-893E-A2B43DAB83D1}"/>
          </ac:spMkLst>
        </pc:spChg>
        <pc:picChg chg="add mod">
          <ac:chgData name="Aljaž Starc" userId="50e94fc4-1332-4f75-a2c5-a7b06488933d" providerId="ADAL" clId="{0F7EC95E-BB2C-44BF-B6F9-921EE06F87A6}" dt="2018-05-27T19:44:20.673" v="442" actId="14100"/>
          <ac:picMkLst>
            <pc:docMk/>
            <pc:sldMk cId="515945617" sldId="258"/>
            <ac:picMk id="5" creationId="{54D5E82A-6C8D-4B90-9BCB-3D9A46223AE6}"/>
          </ac:picMkLst>
        </pc:picChg>
      </pc:sldChg>
      <pc:sldChg chg="del ord">
        <pc:chgData name="Aljaž Starc" userId="50e94fc4-1332-4f75-a2c5-a7b06488933d" providerId="ADAL" clId="{0F7EC95E-BB2C-44BF-B6F9-921EE06F87A6}" dt="2018-05-27T21:04:11.220" v="1575" actId="2696"/>
        <pc:sldMkLst>
          <pc:docMk/>
          <pc:sldMk cId="1019143851" sldId="259"/>
        </pc:sldMkLst>
      </pc:sldChg>
      <pc:sldChg chg="modSp">
        <pc:chgData name="Aljaž Starc" userId="50e94fc4-1332-4f75-a2c5-a7b06488933d" providerId="ADAL" clId="{0F7EC95E-BB2C-44BF-B6F9-921EE06F87A6}" dt="2018-05-27T19:41:11.508" v="329" actId="20577"/>
        <pc:sldMkLst>
          <pc:docMk/>
          <pc:sldMk cId="858741486" sldId="260"/>
        </pc:sldMkLst>
        <pc:spChg chg="mod">
          <ac:chgData name="Aljaž Starc" userId="50e94fc4-1332-4f75-a2c5-a7b06488933d" providerId="ADAL" clId="{0F7EC95E-BB2C-44BF-B6F9-921EE06F87A6}" dt="2018-05-27T19:33:12.284" v="18" actId="20577"/>
          <ac:spMkLst>
            <pc:docMk/>
            <pc:sldMk cId="858741486" sldId="260"/>
            <ac:spMk id="2" creationId="{1873FD81-EE70-4442-A62C-1444D840AA85}"/>
          </ac:spMkLst>
        </pc:spChg>
        <pc:spChg chg="mod">
          <ac:chgData name="Aljaž Starc" userId="50e94fc4-1332-4f75-a2c5-a7b06488933d" providerId="ADAL" clId="{0F7EC95E-BB2C-44BF-B6F9-921EE06F87A6}" dt="2018-05-27T19:41:11.508" v="329" actId="20577"/>
          <ac:spMkLst>
            <pc:docMk/>
            <pc:sldMk cId="858741486" sldId="260"/>
            <ac:spMk id="3" creationId="{88B28DED-49D3-497A-954D-D3FFC960D0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65275C-38AA-41DE-A2D3-73BD4BFD5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CFCFC9-28AB-4EAF-8BAA-CC1501995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00C49AC-C9E8-4C8C-9F06-4B7A8CDA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849E35-2B64-467C-9A18-6227D702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B8F0C5F-7D8B-419D-9D57-C4464D68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047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D99A7C-DB68-40A8-8ECB-6BB3F7E2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C09CFAC-AA1D-4A10-B7E2-0C50F14B2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32DE3FB-DAD4-4906-B384-2EF5617E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2440258-BDEA-4E55-A4D2-DB85CC9B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1DE8C4F-6E53-4E1A-AD2C-DFA1887F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313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0B479D-8002-40DD-80E3-5776AF76F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C28E56F-4483-414F-8452-97D294100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B49899B-7D91-46D1-BA74-E43E6A9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1058E12-9ADA-4FA9-A3F4-911CCF36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25A5F5-7D6D-4B56-BA4E-2D362812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330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42341D-4AEF-4867-B9E6-B0A2E4C2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BE19E58-CC90-467A-A43A-6E4B37FE3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70842A-3DEA-4E65-859C-6D28267A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AF15927-F5BF-495B-91CB-6D5ADBC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F379EC6-89AF-41C0-908F-DCC359F5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833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268237-34DE-467D-8E7E-A2D857DBB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447FD2C-8F70-47BF-92BB-C121DA189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ADA5862-48DF-44D7-A51A-D73E9FCA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551B1FE-97E9-421E-9AB6-A1D2263A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993F3DA-714F-46F3-B75C-5C2A28B7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842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9BFD9B-39CB-42BD-B7CB-DBDD36E1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1EE1F4-FA38-4F77-B728-ED460E502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BE7DFD7-84E2-4CE4-A503-DE048ACBD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14E5AA8-1C31-491F-B89B-9B60C5C1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3CDD9D1-8C07-42F2-9FB9-92B8D873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F238776-1CB5-4C69-A6DB-9E3287E0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646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C59803-47FB-4A38-A003-3C076D62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4A97F1F-8FD0-47C4-A738-E29B3FADF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45387F7-9957-49F6-A0D2-61D9999D4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3EFEA28-06CD-464C-8152-9174A4DFC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EF3E0539-966B-44A6-94CE-02A7319A4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7A42F35-26F0-4B7C-B988-0FFBD6BE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58D2C0F-684D-49DE-B4D0-DD5D762D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1F5D545-3881-4164-A992-A4BCEE01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434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D0051D-7550-41CE-9ED1-2C5AF90B3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6C41981-CC3C-4C33-B35D-4B4A076D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AE65310-6C8B-453C-B7CB-6E70CA9D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96082D9-3AFB-4E78-81FA-93930CA5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665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CA2CCEA1-43A0-4B5A-8926-9D9BF602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9880E843-5361-48E7-810F-36999B8F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0EDDD12-26DB-4B88-BADC-4E790C00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330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9E265-95C2-4724-B880-06F2503FE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28DDC84-8D1C-45C6-8C6F-D0C0D6A4E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6CA37B4-9807-44B9-BEA7-5160B85A9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16F7839-C5F1-42F4-A780-5D89B01B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449305C-A29D-43EE-B230-C81B9333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49B2ADC-BB46-41DE-A175-D0310A13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896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38473C-A75F-40A5-983D-BDB9992E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112BB28-76B4-49BE-96DF-F2702C3B9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0C64C60-0024-4FA4-9964-65E4D5457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97E2A7D-7918-4B76-8298-57A3A8A43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44C76D1-A3AE-4D94-98D5-727254CA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971994C-B7D6-4987-B50A-CEF15727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97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8DDC70EA-900B-4C6D-995A-9E151872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CC84897-AD23-4D94-BB37-EB508C07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4861427-9F0B-4FF6-9374-EA6F8C3C2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B4F07-FED3-428E-B5BA-4C63892015C4}" type="datetimeFigureOut">
              <a:rPr lang="sl-SI" smtClean="0"/>
              <a:t>5. 06. 2018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2921A37-0B03-4AE5-A831-3E304A78B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2DB99A9-4AF9-4CD2-B3AA-732D3EA4B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503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uh-rs.s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google.com/maps/search/bate+near+Nova+Gorica/@46.0362702,13.6887607,14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ks.si/" TargetMode="External"/><Relationship Id="rId3" Type="http://schemas.openxmlformats.org/officeDocument/2006/relationships/hyperlink" Target="https://sl.wikipedia.org/wiki/Varuh_&#269;lovekovih_pravic_Republike_Slovenije" TargetMode="External"/><Relationship Id="rId7" Type="http://schemas.openxmlformats.org/officeDocument/2006/relationships/hyperlink" Target="https://sl.wikipedia.org/wiki/Rde%C4%8Di_kri%C5%BE" TargetMode="External"/><Relationship Id="rId2" Type="http://schemas.openxmlformats.org/officeDocument/2006/relationships/hyperlink" Target="http://www.varuh-rs.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aruh-rs.si/o-instituciji/vodstvo/vlasta-nussdorfer/" TargetMode="External"/><Relationship Id="rId5" Type="http://schemas.openxmlformats.org/officeDocument/2006/relationships/hyperlink" Target="https://images.google.com/" TargetMode="External"/><Relationship Id="rId4" Type="http://schemas.openxmlformats.org/officeDocument/2006/relationships/hyperlink" Target="https://sl.wikipedia.org/wiki/Vlasta_Nussdor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EFAD1-E608-411A-936D-6A1881399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5067" y="1122363"/>
            <a:ext cx="10846965" cy="2387600"/>
          </a:xfrm>
        </p:spPr>
        <p:txBody>
          <a:bodyPr/>
          <a:lstStyle/>
          <a:p>
            <a:r>
              <a:rPr lang="en-GB" b="1" dirty="0">
                <a:latin typeface="Algerian" panose="04020705040A02060702" pitchFamily="82" charset="0"/>
                <a:cs typeface="Aharoni" panose="020B0604020202020204" pitchFamily="2" charset="-79"/>
              </a:rPr>
              <a:t>VARUH </a:t>
            </a:r>
            <a:r>
              <a:rPr lang="sl-SI" b="1" dirty="0">
                <a:latin typeface="Algerian" panose="04020705040A02060702" pitchFamily="82" charset="0"/>
                <a:cs typeface="Aharoni" panose="020B0604020202020204" pitchFamily="2" charset="-79"/>
              </a:rPr>
              <a:t>ČLOVEKOVIH PRAVIC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55FC95-D6AC-4628-BBC6-4D3871698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096861"/>
          </a:xfrm>
        </p:spPr>
        <p:txBody>
          <a:bodyPr/>
          <a:lstStyle/>
          <a:p>
            <a:pPr algn="r"/>
            <a:r>
              <a:rPr lang="en-GB" dirty="0" err="1"/>
              <a:t>Alja</a:t>
            </a:r>
            <a:r>
              <a:rPr lang="sl-SI" dirty="0"/>
              <a:t>ž Starc, </a:t>
            </a:r>
            <a:r>
              <a:rPr lang="sl-SI" dirty="0" err="1"/>
              <a:t>Blagoja</a:t>
            </a:r>
            <a:r>
              <a:rPr lang="sl-SI" dirty="0"/>
              <a:t> </a:t>
            </a:r>
            <a:r>
              <a:rPr lang="sl-SI" dirty="0" err="1"/>
              <a:t>Antonovski</a:t>
            </a:r>
            <a:endParaRPr lang="en-GB" dirty="0"/>
          </a:p>
          <a:p>
            <a:pPr algn="r"/>
            <a:r>
              <a:rPr lang="en-GB" dirty="0"/>
              <a:t>Prof. Vanesa </a:t>
            </a:r>
            <a:r>
              <a:rPr lang="en-GB" dirty="0" err="1"/>
              <a:t>Frančeškin</a:t>
            </a:r>
            <a:endParaRPr lang="sl-SI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4BE975D-8413-4418-84DD-FE0B3B5C8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461" y="0"/>
            <a:ext cx="6473540" cy="16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6C002D-2AE7-4D2F-9785-C1199CD3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7055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Black" panose="020B0A04020102020204" pitchFamily="34" charset="0"/>
              </a:rPr>
              <a:t>O </a:t>
            </a:r>
            <a:r>
              <a:rPr lang="en-GB" sz="4000" dirty="0" err="1">
                <a:latin typeface="Arial Black" panose="020B0A04020102020204" pitchFamily="34" charset="0"/>
              </a:rPr>
              <a:t>varuhu</a:t>
            </a:r>
            <a:r>
              <a:rPr lang="en-GB" sz="4000" dirty="0">
                <a:latin typeface="Arial Black" panose="020B0A04020102020204" pitchFamily="34" charset="0"/>
              </a:rPr>
              <a:t> </a:t>
            </a:r>
            <a:r>
              <a:rPr lang="sl-SI" sz="4000" dirty="0">
                <a:latin typeface="Arial Black" panose="020B0A04020102020204" pitchFamily="34" charset="0"/>
              </a:rPr>
              <a:t>človekovih pravic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28789-E5D3-428A-B4F5-6AB4CFDD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055"/>
            <a:ext cx="8884640" cy="5459908"/>
          </a:xfrm>
        </p:spPr>
        <p:txBody>
          <a:bodyPr>
            <a:normAutofit lnSpcReduction="10000"/>
          </a:bodyPr>
          <a:lstStyle/>
          <a:p>
            <a:r>
              <a:rPr lang="sl-SI" sz="1800" dirty="0"/>
              <a:t>Kdaj naj stopimo v kontakt z varuhom?</a:t>
            </a:r>
          </a:p>
          <a:p>
            <a:pPr lvl="1"/>
            <a:r>
              <a:rPr lang="sl-SI" sz="1400" dirty="0"/>
              <a:t>Ko si mnenja, da je nek nosilec javnih pooblastil, državni ali lokalni organ kršil tvoje (človekove) pravice</a:t>
            </a:r>
          </a:p>
          <a:p>
            <a:pPr lvl="1"/>
            <a:r>
              <a:rPr lang="sl-SI" sz="1400" dirty="0"/>
              <a:t>Preden se obrnemo na varuha:</a:t>
            </a:r>
          </a:p>
          <a:p>
            <a:pPr lvl="2"/>
            <a:r>
              <a:rPr lang="sl-SI" sz="1000" dirty="0"/>
              <a:t>Se pritožimo na organ ki nam krši pravico</a:t>
            </a:r>
          </a:p>
          <a:p>
            <a:pPr lvl="2"/>
            <a:r>
              <a:rPr lang="sl-SI" sz="1000" dirty="0"/>
              <a:t>Se pritožimo na nadzorovalni organ organa, ki nam krši pravico</a:t>
            </a:r>
          </a:p>
          <a:p>
            <a:pPr lvl="2"/>
            <a:r>
              <a:rPr lang="sl-SI" sz="1000" dirty="0"/>
              <a:t>Uporabimo vsa druga možna pravna sredstva</a:t>
            </a:r>
          </a:p>
          <a:p>
            <a:r>
              <a:rPr lang="sl-SI" sz="1800" dirty="0"/>
              <a:t>Kaj lahko varuh naredi ?</a:t>
            </a:r>
          </a:p>
          <a:p>
            <a:pPr lvl="1"/>
            <a:r>
              <a:rPr lang="sl-SI" sz="1400" dirty="0"/>
              <a:t>Opozori organ, ki krši pravice</a:t>
            </a:r>
          </a:p>
          <a:p>
            <a:pPr lvl="1"/>
            <a:r>
              <a:rPr lang="sl-SI" sz="1400" dirty="0"/>
              <a:t>Predlaga povrnitev škode</a:t>
            </a:r>
          </a:p>
          <a:p>
            <a:pPr lvl="1"/>
            <a:r>
              <a:rPr lang="sl-SI" sz="1400" dirty="0"/>
              <a:t>V vašem imenu ter vašim pooblastilom vloži zahtevo za oceno ustavnosti in zakonitosti predpisov</a:t>
            </a:r>
          </a:p>
          <a:p>
            <a:pPr lvl="1"/>
            <a:r>
              <a:rPr lang="sl-SI" sz="1400" dirty="0"/>
              <a:t>posreduje ustavno pritožbo</a:t>
            </a:r>
          </a:p>
          <a:p>
            <a:pPr lvl="1"/>
            <a:r>
              <a:rPr lang="sl-SI" sz="1400" dirty="0"/>
              <a:t>Predlaga vladi ali parlamentu spremembe zakonov ali drugih predpisov</a:t>
            </a:r>
          </a:p>
          <a:p>
            <a:r>
              <a:rPr lang="sl-SI" sz="1800" dirty="0"/>
              <a:t>Kaj varuh ne more narediti?</a:t>
            </a:r>
          </a:p>
          <a:p>
            <a:pPr lvl="1"/>
            <a:r>
              <a:rPr lang="sl-SI" sz="1400" dirty="0"/>
              <a:t>Neposredno rešiti problema samega</a:t>
            </a:r>
          </a:p>
          <a:p>
            <a:pPr lvl="1"/>
            <a:r>
              <a:rPr lang="sl-SI" sz="1400" dirty="0"/>
              <a:t>Direktno odpraviti kršitve namesto organa, ki je kršil</a:t>
            </a:r>
          </a:p>
          <a:p>
            <a:pPr lvl="1"/>
            <a:r>
              <a:rPr lang="sl-SI" sz="1400" dirty="0"/>
              <a:t>Posredovati ko pravice krši zasebno podjetje</a:t>
            </a:r>
          </a:p>
          <a:p>
            <a:pPr lvl="2"/>
            <a:r>
              <a:rPr lang="sl-SI" sz="1000" dirty="0"/>
              <a:t>V tem primeru lahko izvaja pritisk na državne organe, ki nadzorujejo delo zasebnega podjetja</a:t>
            </a:r>
          </a:p>
          <a:p>
            <a:r>
              <a:rPr lang="sl-SI" sz="1800" dirty="0"/>
              <a:t>Kako do varuha?</a:t>
            </a:r>
          </a:p>
          <a:p>
            <a:pPr lvl="1"/>
            <a:r>
              <a:rPr lang="sl-SI" sz="1400" dirty="0"/>
              <a:t>Po pošti		DUNAJSKA 56, 1109 LJUBLJANA</a:t>
            </a:r>
          </a:p>
          <a:p>
            <a:pPr lvl="1"/>
            <a:r>
              <a:rPr lang="sl-SI" sz="1400" dirty="0"/>
              <a:t>Po elektronski pošti	info@varuh-rs.si</a:t>
            </a:r>
          </a:p>
          <a:p>
            <a:pPr lvl="1"/>
            <a:r>
              <a:rPr lang="sl-SI" sz="1400" dirty="0"/>
              <a:t>Po telefonu		080 15 30</a:t>
            </a:r>
          </a:p>
          <a:p>
            <a:pPr lvl="1"/>
            <a:r>
              <a:rPr lang="sl-SI" sz="1400" dirty="0"/>
              <a:t>Več </a:t>
            </a:r>
            <a:r>
              <a:rPr lang="sl-SI" sz="1400" dirty="0" err="1"/>
              <a:t>info</a:t>
            </a:r>
            <a:r>
              <a:rPr lang="sl-SI" sz="1400" dirty="0"/>
              <a:t>		</a:t>
            </a:r>
            <a:r>
              <a:rPr lang="sl-SI" sz="1400" dirty="0">
                <a:hlinkClick r:id="rId2"/>
              </a:rPr>
              <a:t>http://www.varuh-rs.si</a:t>
            </a:r>
            <a:r>
              <a:rPr lang="sl-SI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4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818A5E-66D6-4246-B362-F8C21428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0611"/>
          </a:xfrm>
        </p:spPr>
        <p:txBody>
          <a:bodyPr>
            <a:normAutofit/>
          </a:bodyPr>
          <a:lstStyle/>
          <a:p>
            <a:r>
              <a:rPr lang="sl-SI" sz="4000" dirty="0">
                <a:latin typeface="Arial Black" panose="020B0A04020102020204" pitchFamily="34" charset="0"/>
              </a:rPr>
              <a:t>Trenutna varuhinja človekovih pravic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B41714A-A3FB-4E6D-893E-A2B43DAB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611"/>
            <a:ext cx="8322578" cy="4727400"/>
          </a:xfrm>
        </p:spPr>
        <p:txBody>
          <a:bodyPr>
            <a:normAutofit/>
          </a:bodyPr>
          <a:lstStyle/>
          <a:p>
            <a:r>
              <a:rPr lang="en-GB" sz="1800" dirty="0" err="1"/>
              <a:t>Trenutna</a:t>
            </a:r>
            <a:r>
              <a:rPr lang="en-GB" sz="1800" dirty="0"/>
              <a:t> </a:t>
            </a:r>
            <a:r>
              <a:rPr lang="en-GB" sz="1800" dirty="0" err="1"/>
              <a:t>varuhinja</a:t>
            </a:r>
            <a:r>
              <a:rPr lang="en-GB" sz="1800" dirty="0"/>
              <a:t> </a:t>
            </a:r>
            <a:r>
              <a:rPr lang="sl-SI" sz="1800" dirty="0"/>
              <a:t>človekovih pravic v RS je Vlasta Nussdorfer</a:t>
            </a:r>
          </a:p>
          <a:p>
            <a:pPr lvl="1"/>
            <a:r>
              <a:rPr lang="sl-SI" sz="1800" dirty="0"/>
              <a:t>Rojena 7. oktober 1954 v Batah pri Novi Gorici (</a:t>
            </a:r>
            <a:r>
              <a:rPr lang="sl-SI" sz="1800" dirty="0" err="1">
                <a:hlinkClick r:id="rId2"/>
              </a:rPr>
              <a:t>google</a:t>
            </a:r>
            <a:r>
              <a:rPr lang="sl-SI" sz="1800" dirty="0">
                <a:hlinkClick r:id="rId2"/>
              </a:rPr>
              <a:t> </a:t>
            </a:r>
            <a:r>
              <a:rPr lang="sl-SI" sz="1800" dirty="0" err="1">
                <a:hlinkClick r:id="rId2"/>
              </a:rPr>
              <a:t>maps</a:t>
            </a:r>
            <a:r>
              <a:rPr lang="sl-SI" sz="1800" dirty="0"/>
              <a:t>)</a:t>
            </a:r>
          </a:p>
          <a:p>
            <a:pPr lvl="1"/>
            <a:r>
              <a:rPr lang="sl-SI" sz="1800" dirty="0"/>
              <a:t>Izvoljena za varuhinjo človekovih pravic 1. februarja 2013</a:t>
            </a:r>
          </a:p>
          <a:p>
            <a:pPr lvl="1"/>
            <a:r>
              <a:rPr lang="sl-SI" sz="1800" dirty="0"/>
              <a:t>Napisala tudi devet knjig</a:t>
            </a:r>
          </a:p>
          <a:p>
            <a:pPr lvl="1"/>
            <a:r>
              <a:rPr lang="sl-SI" sz="1800" dirty="0"/>
              <a:t>V okviru spletnega portala IUS INFO je bila v letih 2006-2012 izbrana med deset najvplivnejših pravnikov v Republiki Sloveniji</a:t>
            </a:r>
          </a:p>
          <a:p>
            <a:pPr lvl="1"/>
            <a:r>
              <a:rPr lang="sl-SI" sz="1800" dirty="0"/>
              <a:t>V evropskem letu prostovoljstva je bila ambasadorka prostovoljstva v Republiki Sloveniji</a:t>
            </a:r>
          </a:p>
          <a:p>
            <a:pPr lvl="1"/>
            <a:r>
              <a:rPr lang="sl-SI" sz="1800" dirty="0"/>
              <a:t>V letu 2012 pa tudi ambasadorka aktivnega staranja in medgeneracijske solidarnosti</a:t>
            </a:r>
          </a:p>
          <a:p>
            <a:pPr lvl="1"/>
            <a:r>
              <a:rPr lang="sl-SI" sz="1800" dirty="0"/>
              <a:t>Diplomirala je na Pravni fakulteti v Ljubljani (po le treh letih in enajstih mesecih) ter nato opravila pravosodni izpit</a:t>
            </a:r>
          </a:p>
          <a:p>
            <a:pPr lvl="1"/>
            <a:endParaRPr lang="sl-SI" sz="18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4D5E82A-6C8D-4B90-9BCB-3D9A46223AE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778" y="750610"/>
            <a:ext cx="3031222" cy="221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4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Prejšnji varuhi človekovih pravic:</a:t>
            </a:r>
            <a:br>
              <a:rPr lang="sl-SI" dirty="0" smtClean="0"/>
            </a:b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902" y="1175430"/>
            <a:ext cx="2927575" cy="3821113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81" y="1175430"/>
            <a:ext cx="3955717" cy="2721429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514" y="1175431"/>
            <a:ext cx="4050499" cy="2721429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704" y="4380512"/>
            <a:ext cx="7869620" cy="205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7174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OZN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Organizacija združenih narodov (s kratico OZN ali ZN</a:t>
            </a:r>
            <a:r>
              <a:rPr lang="pl-PL" dirty="0" smtClean="0"/>
              <a:t>)</a:t>
            </a:r>
          </a:p>
          <a:p>
            <a:r>
              <a:rPr lang="pl-PL" dirty="0"/>
              <a:t>je mednarodna organizacija, ki je nastala leta 1945</a:t>
            </a:r>
            <a:r>
              <a:rPr lang="pl-PL" dirty="0" smtClean="0"/>
              <a:t>.</a:t>
            </a:r>
          </a:p>
          <a:p>
            <a:r>
              <a:rPr lang="sl-SI" dirty="0"/>
              <a:t>Ustanovilo jo je 51 držav, ki so se po drugi svetovni vojni zavezale k ohranjanju </a:t>
            </a:r>
            <a:r>
              <a:rPr lang="sl-SI" dirty="0" smtClean="0"/>
              <a:t>:</a:t>
            </a:r>
          </a:p>
          <a:p>
            <a:pPr lvl="1"/>
            <a:r>
              <a:rPr lang="sl-SI" dirty="0"/>
              <a:t>mednarodnega miru in varnosti</a:t>
            </a:r>
            <a:r>
              <a:rPr lang="sl-SI" dirty="0" smtClean="0"/>
              <a:t>,</a:t>
            </a:r>
          </a:p>
          <a:p>
            <a:pPr lvl="1"/>
            <a:r>
              <a:rPr lang="sl-SI" dirty="0" smtClean="0"/>
              <a:t>razvoju </a:t>
            </a:r>
            <a:r>
              <a:rPr lang="sl-SI" dirty="0"/>
              <a:t>prijateljskih odnosov med </a:t>
            </a:r>
            <a:r>
              <a:rPr lang="sl-SI" dirty="0" smtClean="0"/>
              <a:t>narodi </a:t>
            </a:r>
          </a:p>
          <a:p>
            <a:pPr lvl="1"/>
            <a:r>
              <a:rPr lang="sl-SI" dirty="0" smtClean="0"/>
              <a:t>spodbujanju </a:t>
            </a:r>
            <a:r>
              <a:rPr lang="sl-SI" dirty="0"/>
              <a:t>družbenega </a:t>
            </a:r>
            <a:r>
              <a:rPr lang="sl-SI" dirty="0" err="1" smtClean="0"/>
              <a:t>napredka,boljšega</a:t>
            </a:r>
            <a:r>
              <a:rPr lang="sl-SI" dirty="0" smtClean="0"/>
              <a:t> </a:t>
            </a:r>
            <a:r>
              <a:rPr lang="sl-SI" dirty="0"/>
              <a:t>življenjskega standarda in človekovih pravic.</a:t>
            </a:r>
          </a:p>
        </p:txBody>
      </p:sp>
    </p:spTree>
    <p:extLst>
      <p:ext uri="{BB962C8B-B14F-4D97-AF65-F5344CB8AC3E}">
        <p14:creationId xmlns:p14="http://schemas.microsoft.com/office/powerpoint/2010/main" val="84537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Arial Black" panose="020B0A04020102020204" pitchFamily="34" charset="0"/>
              </a:rPr>
              <a:t>Rdeči križ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Je mednarodna organizacija</a:t>
            </a:r>
          </a:p>
          <a:p>
            <a:r>
              <a:rPr lang="sl-SI" dirty="0" smtClean="0"/>
              <a:t>Ustanovljen 23. oktobra 1863 v Ženevi</a:t>
            </a:r>
          </a:p>
          <a:p>
            <a:r>
              <a:rPr lang="sl-SI" dirty="0" smtClean="0"/>
              <a:t>Pobudnik je </a:t>
            </a:r>
            <a:r>
              <a:rPr lang="sl-SI" dirty="0"/>
              <a:t>bil Jean Henri </a:t>
            </a:r>
            <a:r>
              <a:rPr lang="sl-SI" dirty="0" err="1" smtClean="0"/>
              <a:t>Dunant</a:t>
            </a:r>
            <a:endParaRPr lang="sl-SI" dirty="0" smtClean="0"/>
          </a:p>
          <a:p>
            <a:r>
              <a:rPr lang="sl-SI" dirty="0"/>
              <a:t>simbol te </a:t>
            </a:r>
            <a:r>
              <a:rPr lang="sl-SI" dirty="0" smtClean="0"/>
              <a:t>organizacije je </a:t>
            </a:r>
            <a:r>
              <a:rPr lang="sl-SI" dirty="0"/>
              <a:t>rdeča Davidova </a:t>
            </a:r>
            <a:r>
              <a:rPr lang="sl-SI" dirty="0" smtClean="0"/>
              <a:t>zvezda</a:t>
            </a:r>
          </a:p>
          <a:p>
            <a:r>
              <a:rPr lang="sl-SI" dirty="0" smtClean="0"/>
              <a:t>V Sloveniji deluje že 150 let</a:t>
            </a:r>
          </a:p>
          <a:p>
            <a:r>
              <a:rPr lang="sl-SI" dirty="0" smtClean="0"/>
              <a:t>Delo:</a:t>
            </a:r>
          </a:p>
          <a:p>
            <a:pPr lvl="1"/>
            <a:r>
              <a:rPr lang="sl-SI" dirty="0" smtClean="0"/>
              <a:t>Krvodajalstvo</a:t>
            </a:r>
          </a:p>
          <a:p>
            <a:pPr lvl="1"/>
            <a:r>
              <a:rPr lang="sl-SI" dirty="0" smtClean="0"/>
              <a:t>Darovanje organov</a:t>
            </a:r>
          </a:p>
          <a:p>
            <a:pPr lvl="1"/>
            <a:r>
              <a:rPr lang="sl-SI" dirty="0" smtClean="0"/>
              <a:t>Humanitarna pomoč</a:t>
            </a:r>
          </a:p>
          <a:p>
            <a:pPr lvl="1"/>
            <a:r>
              <a:rPr lang="sl-SI" dirty="0" smtClean="0"/>
              <a:t>Reševalne akcije</a:t>
            </a:r>
          </a:p>
          <a:p>
            <a:pPr lvl="1"/>
            <a:r>
              <a:rPr lang="sl-SI" dirty="0" smtClean="0"/>
              <a:t>Prostovoljno ter plačano delo</a:t>
            </a:r>
          </a:p>
          <a:p>
            <a:pPr lvl="1"/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320" y="529391"/>
            <a:ext cx="2707480" cy="180047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3639386"/>
            <a:ext cx="3563352" cy="267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5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73FD81-EE70-4442-A62C-1444D840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Arial Black" panose="020B0A04020102020204" pitchFamily="34" charset="0"/>
              </a:rPr>
              <a:t>Vi</a:t>
            </a:r>
            <a:r>
              <a:rPr lang="en-GB" dirty="0" err="1">
                <a:latin typeface="Arial Black" panose="020B0A04020102020204" pitchFamily="34" charset="0"/>
              </a:rPr>
              <a:t>ri</a:t>
            </a:r>
            <a:endParaRPr lang="sl-SI" dirty="0">
              <a:latin typeface="Arial Black" panose="020B0A040201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B28DED-49D3-497A-954D-D3FFC960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http://www.varuh-rs.si</a:t>
            </a:r>
            <a:r>
              <a:rPr lang="sl-SI" dirty="0"/>
              <a:t> (ter razne podstrani)</a:t>
            </a:r>
          </a:p>
          <a:p>
            <a:r>
              <a:rPr lang="sl-SI" dirty="0">
                <a:hlinkClick r:id="rId3"/>
              </a:rPr>
              <a:t>https://sl.wikipedia.org/wiki/Varuh_človekovih_pravic_Republike_Slovenije</a:t>
            </a:r>
            <a:endParaRPr lang="sl-SI" dirty="0"/>
          </a:p>
          <a:p>
            <a:r>
              <a:rPr lang="sl-SI" dirty="0">
                <a:hlinkClick r:id="rId4"/>
              </a:rPr>
              <a:t>https://sl.wikipedia.org/wiki/Vlasta_Nussdorfer</a:t>
            </a:r>
            <a:endParaRPr lang="sl-SI" dirty="0"/>
          </a:p>
          <a:p>
            <a:r>
              <a:rPr lang="sl-SI" dirty="0" err="1">
                <a:hlinkClick r:id="rId5"/>
              </a:rPr>
              <a:t>https</a:t>
            </a:r>
            <a:r>
              <a:rPr lang="en-GB" dirty="0">
                <a:hlinkClick r:id="rId5"/>
              </a:rPr>
              <a:t>://images.google.com</a:t>
            </a:r>
            <a:endParaRPr lang="sl-SI" dirty="0"/>
          </a:p>
          <a:p>
            <a:r>
              <a:rPr lang="sl-SI" dirty="0">
                <a:hlinkClick r:id="rId6"/>
              </a:rPr>
              <a:t>http://www.varuh-rs.si/o-instituciji/vodstvo/vlasta-nussdorfer</a:t>
            </a:r>
            <a:r>
              <a:rPr lang="sl-SI" dirty="0" smtClean="0">
                <a:hlinkClick r:id="rId6"/>
              </a:rPr>
              <a:t>/</a:t>
            </a:r>
            <a:endParaRPr lang="sl-SI" dirty="0" smtClean="0"/>
          </a:p>
          <a:p>
            <a:r>
              <a:rPr lang="sl-SI" dirty="0">
                <a:hlinkClick r:id="rId7"/>
              </a:rPr>
              <a:t>https://</a:t>
            </a:r>
            <a:r>
              <a:rPr lang="sl-SI" dirty="0" smtClean="0">
                <a:hlinkClick r:id="rId7"/>
              </a:rPr>
              <a:t>sl.wikipedia.org/wiki/Rde%C4%8Di_kri%C5%BE</a:t>
            </a:r>
            <a:endParaRPr lang="sl-SI" dirty="0" smtClean="0"/>
          </a:p>
          <a:p>
            <a:r>
              <a:rPr lang="sl-SI" dirty="0">
                <a:hlinkClick r:id="rId8"/>
              </a:rPr>
              <a:t>http://www.rks.si</a:t>
            </a:r>
            <a:r>
              <a:rPr lang="sl-SI" dirty="0" smtClean="0">
                <a:hlinkClick r:id="rId8"/>
              </a:rPr>
              <a:t>/</a:t>
            </a:r>
            <a:endParaRPr lang="sl-SI" dirty="0" smtClean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87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374</Words>
  <Application>Microsoft Office PowerPoint</Application>
  <PresentationFormat>Širokozaslonsko</PresentationFormat>
  <Paragraphs>64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4" baseType="lpstr">
      <vt:lpstr>Aharoni</vt:lpstr>
      <vt:lpstr>Algerian</vt:lpstr>
      <vt:lpstr>Arial</vt:lpstr>
      <vt:lpstr>Arial Black</vt:lpstr>
      <vt:lpstr>Calibri</vt:lpstr>
      <vt:lpstr>Calibri Light</vt:lpstr>
      <vt:lpstr>Officeova tema</vt:lpstr>
      <vt:lpstr>VARUH ČLOVEKOVIH PRAVIC</vt:lpstr>
      <vt:lpstr>O varuhu človekovih pravic</vt:lpstr>
      <vt:lpstr>Trenutna varuhinja človekovih pravic</vt:lpstr>
      <vt:lpstr>Prejšnji varuhi človekovih pravic: </vt:lpstr>
      <vt:lpstr>OZN</vt:lpstr>
      <vt:lpstr>Rdeči križ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VARUH ČLOVEKOVIH PRAVIC</dc:title>
  <dc:creator>Aljaž Starc</dc:creator>
  <cp:lastModifiedBy>Knjižnica</cp:lastModifiedBy>
  <cp:revision>11</cp:revision>
  <dcterms:created xsi:type="dcterms:W3CDTF">2018-05-27T19:24:22Z</dcterms:created>
  <dcterms:modified xsi:type="dcterms:W3CDTF">2018-06-05T06:49:34Z</dcterms:modified>
</cp:coreProperties>
</file>