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2" r:id="rId10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036A85-B0B0-498B-BFC1-B824361BA442}" v="1966" dt="2018-06-06T20:17:00.0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jaž Starc" userId="50e94fc4-1332-4f75-a2c5-a7b06488933d" providerId="ADAL" clId="{2A036A85-B0B0-498B-BFC1-B824361BA442}"/>
    <pc:docChg chg="custSel addSld delSld modSld sldOrd">
      <pc:chgData name="Aljaž Starc" userId="50e94fc4-1332-4f75-a2c5-a7b06488933d" providerId="ADAL" clId="{2A036A85-B0B0-498B-BFC1-B824361BA442}" dt="2018-06-06T20:17:00.046" v="1958" actId="20577"/>
      <pc:docMkLst>
        <pc:docMk/>
      </pc:docMkLst>
      <pc:sldChg chg="modSp">
        <pc:chgData name="Aljaž Starc" userId="50e94fc4-1332-4f75-a2c5-a7b06488933d" providerId="ADAL" clId="{2A036A85-B0B0-498B-BFC1-B824361BA442}" dt="2018-06-06T19:26:45.152" v="87" actId="121"/>
        <pc:sldMkLst>
          <pc:docMk/>
          <pc:sldMk cId="3371292897" sldId="256"/>
        </pc:sldMkLst>
        <pc:spChg chg="mod">
          <ac:chgData name="Aljaž Starc" userId="50e94fc4-1332-4f75-a2c5-a7b06488933d" providerId="ADAL" clId="{2A036A85-B0B0-498B-BFC1-B824361BA442}" dt="2018-06-06T19:25:51.354" v="34" actId="255"/>
          <ac:spMkLst>
            <pc:docMk/>
            <pc:sldMk cId="3371292897" sldId="256"/>
            <ac:spMk id="2" creationId="{3B463DC3-A66A-4278-97ED-AEAFA7B84B8F}"/>
          </ac:spMkLst>
        </pc:spChg>
        <pc:spChg chg="mod">
          <ac:chgData name="Aljaž Starc" userId="50e94fc4-1332-4f75-a2c5-a7b06488933d" providerId="ADAL" clId="{2A036A85-B0B0-498B-BFC1-B824361BA442}" dt="2018-06-06T19:26:45.152" v="87" actId="121"/>
          <ac:spMkLst>
            <pc:docMk/>
            <pc:sldMk cId="3371292897" sldId="256"/>
            <ac:spMk id="3" creationId="{989CCC42-181A-4440-9D26-FD2BA69AA8E3}"/>
          </ac:spMkLst>
        </pc:spChg>
      </pc:sldChg>
      <pc:sldChg chg="modSp add">
        <pc:chgData name="Aljaž Starc" userId="50e94fc4-1332-4f75-a2c5-a7b06488933d" providerId="ADAL" clId="{2A036A85-B0B0-498B-BFC1-B824361BA442}" dt="2018-06-06T20:15:57.719" v="1916" actId="20577"/>
        <pc:sldMkLst>
          <pc:docMk/>
          <pc:sldMk cId="1559584129" sldId="257"/>
        </pc:sldMkLst>
        <pc:spChg chg="mod">
          <ac:chgData name="Aljaž Starc" userId="50e94fc4-1332-4f75-a2c5-a7b06488933d" providerId="ADAL" clId="{2A036A85-B0B0-498B-BFC1-B824361BA442}" dt="2018-06-06T19:31:20.190" v="205" actId="20577"/>
          <ac:spMkLst>
            <pc:docMk/>
            <pc:sldMk cId="1559584129" sldId="257"/>
            <ac:spMk id="2" creationId="{758C0FDA-F3B3-41AE-A20D-BC9002AB6157}"/>
          </ac:spMkLst>
        </pc:spChg>
        <pc:spChg chg="mod">
          <ac:chgData name="Aljaž Starc" userId="50e94fc4-1332-4f75-a2c5-a7b06488933d" providerId="ADAL" clId="{2A036A85-B0B0-498B-BFC1-B824361BA442}" dt="2018-06-06T20:15:57.719" v="1916" actId="20577"/>
          <ac:spMkLst>
            <pc:docMk/>
            <pc:sldMk cId="1559584129" sldId="257"/>
            <ac:spMk id="3" creationId="{800ABFCE-D47A-4EAE-951B-B12175B17790}"/>
          </ac:spMkLst>
        </pc:spChg>
      </pc:sldChg>
      <pc:sldChg chg="addSp modSp add">
        <pc:chgData name="Aljaž Starc" userId="50e94fc4-1332-4f75-a2c5-a7b06488933d" providerId="ADAL" clId="{2A036A85-B0B0-498B-BFC1-B824361BA442}" dt="2018-06-06T20:14:02.896" v="1880" actId="20577"/>
        <pc:sldMkLst>
          <pc:docMk/>
          <pc:sldMk cId="3859115249" sldId="258"/>
        </pc:sldMkLst>
        <pc:spChg chg="mod">
          <ac:chgData name="Aljaž Starc" userId="50e94fc4-1332-4f75-a2c5-a7b06488933d" providerId="ADAL" clId="{2A036A85-B0B0-498B-BFC1-B824361BA442}" dt="2018-06-06T19:31:26.670" v="219" actId="20577"/>
          <ac:spMkLst>
            <pc:docMk/>
            <pc:sldMk cId="3859115249" sldId="258"/>
            <ac:spMk id="2" creationId="{1F7A6A9D-C65D-4761-87A0-D10F522191D0}"/>
          </ac:spMkLst>
        </pc:spChg>
        <pc:spChg chg="mod">
          <ac:chgData name="Aljaž Starc" userId="50e94fc4-1332-4f75-a2c5-a7b06488933d" providerId="ADAL" clId="{2A036A85-B0B0-498B-BFC1-B824361BA442}" dt="2018-06-06T20:14:02.896" v="1880" actId="20577"/>
          <ac:spMkLst>
            <pc:docMk/>
            <pc:sldMk cId="3859115249" sldId="258"/>
            <ac:spMk id="3" creationId="{30937F39-F185-4DC8-82D5-1440E6A43BE9}"/>
          </ac:spMkLst>
        </pc:spChg>
        <pc:picChg chg="add mod">
          <ac:chgData name="Aljaž Starc" userId="50e94fc4-1332-4f75-a2c5-a7b06488933d" providerId="ADAL" clId="{2A036A85-B0B0-498B-BFC1-B824361BA442}" dt="2018-06-06T19:46:57.650" v="796" actId="14100"/>
          <ac:picMkLst>
            <pc:docMk/>
            <pc:sldMk cId="3859115249" sldId="258"/>
            <ac:picMk id="5" creationId="{16101C1B-FF67-41E1-8212-6FD364718595}"/>
          </ac:picMkLst>
        </pc:picChg>
      </pc:sldChg>
      <pc:sldChg chg="addSp modSp add">
        <pc:chgData name="Aljaž Starc" userId="50e94fc4-1332-4f75-a2c5-a7b06488933d" providerId="ADAL" clId="{2A036A85-B0B0-498B-BFC1-B824361BA442}" dt="2018-06-06T20:14:41.479" v="1888" actId="20577"/>
        <pc:sldMkLst>
          <pc:docMk/>
          <pc:sldMk cId="95291801" sldId="259"/>
        </pc:sldMkLst>
        <pc:spChg chg="mod">
          <ac:chgData name="Aljaž Starc" userId="50e94fc4-1332-4f75-a2c5-a7b06488933d" providerId="ADAL" clId="{2A036A85-B0B0-498B-BFC1-B824361BA442}" dt="2018-06-06T19:47:59.495" v="801" actId="1076"/>
          <ac:spMkLst>
            <pc:docMk/>
            <pc:sldMk cId="95291801" sldId="259"/>
            <ac:spMk id="2" creationId="{507FBE7F-79A6-4DCE-B592-67A88C1D5AAD}"/>
          </ac:spMkLst>
        </pc:spChg>
        <pc:spChg chg="mod">
          <ac:chgData name="Aljaž Starc" userId="50e94fc4-1332-4f75-a2c5-a7b06488933d" providerId="ADAL" clId="{2A036A85-B0B0-498B-BFC1-B824361BA442}" dt="2018-06-06T20:14:41.479" v="1888" actId="20577"/>
          <ac:spMkLst>
            <pc:docMk/>
            <pc:sldMk cId="95291801" sldId="259"/>
            <ac:spMk id="3" creationId="{125C7EB7-A378-4986-B997-DD604C4B86CD}"/>
          </ac:spMkLst>
        </pc:spChg>
        <pc:picChg chg="add mod">
          <ac:chgData name="Aljaž Starc" userId="50e94fc4-1332-4f75-a2c5-a7b06488933d" providerId="ADAL" clId="{2A036A85-B0B0-498B-BFC1-B824361BA442}" dt="2018-06-06T19:47:47.878" v="800" actId="14100"/>
          <ac:picMkLst>
            <pc:docMk/>
            <pc:sldMk cId="95291801" sldId="259"/>
            <ac:picMk id="5" creationId="{857BE091-FC16-41CC-AFA8-EFA5BF812691}"/>
          </ac:picMkLst>
        </pc:picChg>
      </pc:sldChg>
      <pc:sldChg chg="modSp add">
        <pc:chgData name="Aljaž Starc" userId="50e94fc4-1332-4f75-a2c5-a7b06488933d" providerId="ADAL" clId="{2A036A85-B0B0-498B-BFC1-B824361BA442}" dt="2018-06-06T20:13:30.458" v="1876" actId="27636"/>
        <pc:sldMkLst>
          <pc:docMk/>
          <pc:sldMk cId="463664318" sldId="260"/>
        </pc:sldMkLst>
        <pc:spChg chg="mod">
          <ac:chgData name="Aljaž Starc" userId="50e94fc4-1332-4f75-a2c5-a7b06488933d" providerId="ADAL" clId="{2A036A85-B0B0-498B-BFC1-B824361BA442}" dt="2018-06-06T20:13:24.369" v="1874" actId="14100"/>
          <ac:spMkLst>
            <pc:docMk/>
            <pc:sldMk cId="463664318" sldId="260"/>
            <ac:spMk id="2" creationId="{5564ECA3-C500-4407-AC6C-BAEA46C6717D}"/>
          </ac:spMkLst>
        </pc:spChg>
        <pc:spChg chg="mod">
          <ac:chgData name="Aljaž Starc" userId="50e94fc4-1332-4f75-a2c5-a7b06488933d" providerId="ADAL" clId="{2A036A85-B0B0-498B-BFC1-B824361BA442}" dt="2018-06-06T20:13:30.458" v="1876" actId="27636"/>
          <ac:spMkLst>
            <pc:docMk/>
            <pc:sldMk cId="463664318" sldId="260"/>
            <ac:spMk id="3" creationId="{4D266114-94FB-443A-AE88-81B2EDD279FB}"/>
          </ac:spMkLst>
        </pc:spChg>
      </pc:sldChg>
      <pc:sldChg chg="addSp modSp add">
        <pc:chgData name="Aljaž Starc" userId="50e94fc4-1332-4f75-a2c5-a7b06488933d" providerId="ADAL" clId="{2A036A85-B0B0-498B-BFC1-B824361BA442}" dt="2018-06-06T20:17:00.046" v="1958" actId="20577"/>
        <pc:sldMkLst>
          <pc:docMk/>
          <pc:sldMk cId="1361168794" sldId="261"/>
        </pc:sldMkLst>
        <pc:spChg chg="mod">
          <ac:chgData name="Aljaž Starc" userId="50e94fc4-1332-4f75-a2c5-a7b06488933d" providerId="ADAL" clId="{2A036A85-B0B0-498B-BFC1-B824361BA442}" dt="2018-06-06T20:16:12.039" v="1944" actId="20577"/>
          <ac:spMkLst>
            <pc:docMk/>
            <pc:sldMk cId="1361168794" sldId="261"/>
            <ac:spMk id="2" creationId="{057227E1-16CB-47AB-9799-F66F15518D96}"/>
          </ac:spMkLst>
        </pc:spChg>
        <pc:spChg chg="mod">
          <ac:chgData name="Aljaž Starc" userId="50e94fc4-1332-4f75-a2c5-a7b06488933d" providerId="ADAL" clId="{2A036A85-B0B0-498B-BFC1-B824361BA442}" dt="2018-06-06T20:16:37.100" v="1949" actId="1076"/>
          <ac:spMkLst>
            <pc:docMk/>
            <pc:sldMk cId="1361168794" sldId="261"/>
            <ac:spMk id="3" creationId="{D4B2FB10-7433-43E3-A760-F22637DE979C}"/>
          </ac:spMkLst>
        </pc:spChg>
        <pc:spChg chg="add mod">
          <ac:chgData name="Aljaž Starc" userId="50e94fc4-1332-4f75-a2c5-a7b06488933d" providerId="ADAL" clId="{2A036A85-B0B0-498B-BFC1-B824361BA442}" dt="2018-06-06T20:17:00.046" v="1958" actId="20577"/>
          <ac:spMkLst>
            <pc:docMk/>
            <pc:sldMk cId="1361168794" sldId="261"/>
            <ac:spMk id="4" creationId="{99D5F98F-7958-406F-98DE-2151EA2A2E93}"/>
          </ac:spMkLst>
        </pc:spChg>
      </pc:sldChg>
      <pc:sldChg chg="modSp add">
        <pc:chgData name="Aljaž Starc" userId="50e94fc4-1332-4f75-a2c5-a7b06488933d" providerId="ADAL" clId="{2A036A85-B0B0-498B-BFC1-B824361BA442}" dt="2018-06-06T19:29:51.687" v="113" actId="20577"/>
        <pc:sldMkLst>
          <pc:docMk/>
          <pc:sldMk cId="4183621206" sldId="262"/>
        </pc:sldMkLst>
        <pc:spChg chg="mod">
          <ac:chgData name="Aljaž Starc" userId="50e94fc4-1332-4f75-a2c5-a7b06488933d" providerId="ADAL" clId="{2A036A85-B0B0-498B-BFC1-B824361BA442}" dt="2018-06-06T19:26:57.695" v="103" actId="20577"/>
          <ac:spMkLst>
            <pc:docMk/>
            <pc:sldMk cId="4183621206" sldId="262"/>
            <ac:spMk id="2" creationId="{E92A2E06-6384-4D4D-BC22-DAD279982CAA}"/>
          </ac:spMkLst>
        </pc:spChg>
        <pc:spChg chg="mod">
          <ac:chgData name="Aljaž Starc" userId="50e94fc4-1332-4f75-a2c5-a7b06488933d" providerId="ADAL" clId="{2A036A85-B0B0-498B-BFC1-B824361BA442}" dt="2018-06-06T19:29:51.687" v="113" actId="20577"/>
          <ac:spMkLst>
            <pc:docMk/>
            <pc:sldMk cId="4183621206" sldId="262"/>
            <ac:spMk id="3" creationId="{F21B38BD-B72B-4180-9698-FB2619098D5B}"/>
          </ac:spMkLst>
        </pc:spChg>
      </pc:sldChg>
      <pc:sldChg chg="modSp add">
        <pc:chgData name="Aljaž Starc" userId="50e94fc4-1332-4f75-a2c5-a7b06488933d" providerId="ADAL" clId="{2A036A85-B0B0-498B-BFC1-B824361BA442}" dt="2018-06-06T19:53:35.023" v="1149" actId="20577"/>
        <pc:sldMkLst>
          <pc:docMk/>
          <pc:sldMk cId="4240131965" sldId="263"/>
        </pc:sldMkLst>
        <pc:spChg chg="mod">
          <ac:chgData name="Aljaž Starc" userId="50e94fc4-1332-4f75-a2c5-a7b06488933d" providerId="ADAL" clId="{2A036A85-B0B0-498B-BFC1-B824361BA442}" dt="2018-06-06T19:31:56.469" v="265" actId="20577"/>
          <ac:spMkLst>
            <pc:docMk/>
            <pc:sldMk cId="4240131965" sldId="263"/>
            <ac:spMk id="2" creationId="{E3BDB080-5C6C-4147-9826-FA71793139E8}"/>
          </ac:spMkLst>
        </pc:spChg>
        <pc:spChg chg="mod">
          <ac:chgData name="Aljaž Starc" userId="50e94fc4-1332-4f75-a2c5-a7b06488933d" providerId="ADAL" clId="{2A036A85-B0B0-498B-BFC1-B824361BA442}" dt="2018-06-06T19:53:35.023" v="1149" actId="20577"/>
          <ac:spMkLst>
            <pc:docMk/>
            <pc:sldMk cId="4240131965" sldId="263"/>
            <ac:spMk id="3" creationId="{6E032945-C233-4E43-BDCD-F251591E841B}"/>
          </ac:spMkLst>
        </pc:spChg>
      </pc:sldChg>
      <pc:sldChg chg="add del">
        <pc:chgData name="Aljaž Starc" userId="50e94fc4-1332-4f75-a2c5-a7b06488933d" providerId="ADAL" clId="{2A036A85-B0B0-498B-BFC1-B824361BA442}" dt="2018-06-06T19:32:08.228" v="269" actId="2696"/>
        <pc:sldMkLst>
          <pc:docMk/>
          <pc:sldMk cId="1172011306" sldId="264"/>
        </pc:sldMkLst>
      </pc:sldChg>
      <pc:sldChg chg="addSp delSp modSp add ord">
        <pc:chgData name="Aljaž Starc" userId="50e94fc4-1332-4f75-a2c5-a7b06488933d" providerId="ADAL" clId="{2A036A85-B0B0-498B-BFC1-B824361BA442}" dt="2018-06-06T19:32:28.046" v="294" actId="478"/>
        <pc:sldMkLst>
          <pc:docMk/>
          <pc:sldMk cId="2032304286" sldId="265"/>
        </pc:sldMkLst>
        <pc:spChg chg="mod">
          <ac:chgData name="Aljaž Starc" userId="50e94fc4-1332-4f75-a2c5-a7b06488933d" providerId="ADAL" clId="{2A036A85-B0B0-498B-BFC1-B824361BA442}" dt="2018-06-06T19:32:19.502" v="292" actId="20577"/>
          <ac:spMkLst>
            <pc:docMk/>
            <pc:sldMk cId="2032304286" sldId="265"/>
            <ac:spMk id="2" creationId="{3B463DC3-A66A-4278-97ED-AEAFA7B84B8F}"/>
          </ac:spMkLst>
        </pc:spChg>
        <pc:spChg chg="del">
          <ac:chgData name="Aljaž Starc" userId="50e94fc4-1332-4f75-a2c5-a7b06488933d" providerId="ADAL" clId="{2A036A85-B0B0-498B-BFC1-B824361BA442}" dt="2018-06-06T19:32:23.915" v="293" actId="478"/>
          <ac:spMkLst>
            <pc:docMk/>
            <pc:sldMk cId="2032304286" sldId="265"/>
            <ac:spMk id="3" creationId="{989CCC42-181A-4440-9D26-FD2BA69AA8E3}"/>
          </ac:spMkLst>
        </pc:spChg>
        <pc:spChg chg="add del mod">
          <ac:chgData name="Aljaž Starc" userId="50e94fc4-1332-4f75-a2c5-a7b06488933d" providerId="ADAL" clId="{2A036A85-B0B0-498B-BFC1-B824361BA442}" dt="2018-06-06T19:32:28.046" v="294" actId="478"/>
          <ac:spMkLst>
            <pc:docMk/>
            <pc:sldMk cId="2032304286" sldId="265"/>
            <ac:spMk id="5" creationId="{7785174D-96F8-43A8-B155-05D27550635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621F0DF-55D8-4734-A907-9CECA86544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38EC40C-409E-4B96-9F38-6E3652AC8A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49DC956D-AD81-4D75-B53D-7C6ABBC90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E781-A104-4CAF-A206-A9CD72DB6769}" type="datetimeFigureOut">
              <a:rPr lang="sl-SI" smtClean="0"/>
              <a:t>7. 06. 2018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E0F26F96-90C9-42E0-8E06-AA6AAEE98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77900B18-7825-49F5-97C4-52EAEB62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38A4-798E-4B48-9300-4080DF2AE5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36431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47A6C5-C3BF-4A9E-849E-8AFCE3BB2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C85891FB-B963-4B73-A92E-F5D7711211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EE9C947C-AB62-47CF-9A16-BC66DE497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E781-A104-4CAF-A206-A9CD72DB6769}" type="datetimeFigureOut">
              <a:rPr lang="sl-SI" smtClean="0"/>
              <a:t>7. 06. 2018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2E9F9B36-05F5-4338-AE15-2CCE90F74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8B3EEFB1-EC7D-48BD-9CF5-7B05EF852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38A4-798E-4B48-9300-4080DF2AE5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9573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D0D80A77-5A66-430B-A255-A6B7E564EA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FE5C5B4A-678B-40C0-9E02-C5C5ACEC64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00921EE-03AF-4E0F-BEB7-E2685CE96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E781-A104-4CAF-A206-A9CD72DB6769}" type="datetimeFigureOut">
              <a:rPr lang="sl-SI" smtClean="0"/>
              <a:t>7. 06. 2018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D40F3CB-02EE-4AA8-9A2E-F6FA0B548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45D5A742-5C05-408F-B219-FD84BABE7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38A4-798E-4B48-9300-4080DF2AE5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97944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19651FB-F5DF-4AA3-9915-E243C005B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1E0BB3A-C58D-44EF-ACA0-4602222B2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F21C3BE-00DE-4FCA-A397-90DA4BC7D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E781-A104-4CAF-A206-A9CD72DB6769}" type="datetimeFigureOut">
              <a:rPr lang="sl-SI" smtClean="0"/>
              <a:t>7. 06. 2018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AD2C5D6-DFD6-4C34-99E9-E611A5439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CE95DFD7-0657-4AC0-8A25-6F2152EBE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38A4-798E-4B48-9300-4080DF2AE5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01589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4E5D6A3-CE3B-427A-859E-8CC0DC9A1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E4692ABF-52F4-4399-94B8-09BCCE1F8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F29ABF8F-B553-4F4F-A46F-9F83F167A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E781-A104-4CAF-A206-A9CD72DB6769}" type="datetimeFigureOut">
              <a:rPr lang="sl-SI" smtClean="0"/>
              <a:t>7. 06. 2018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E8515CC-5D8A-485D-A67C-AFD56D13D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C2CA14BF-41E0-4D87-BC5F-608D883C7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38A4-798E-4B48-9300-4080DF2AE5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48643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8DF1D62-A914-4B26-B174-5613836E2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6C01440-892E-4029-9CAA-E1803A7A08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C91AB8F6-863D-4FB5-ACE0-A9CDCE5265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41333FBE-C41D-4FD4-9D51-80B71FD61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E781-A104-4CAF-A206-A9CD72DB6769}" type="datetimeFigureOut">
              <a:rPr lang="sl-SI" smtClean="0"/>
              <a:t>7. 06. 2018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CF4E3CE2-16B1-4EA9-8C1F-7A4FDD4E2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408AC612-9A58-473B-B402-ED6ACF763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38A4-798E-4B48-9300-4080DF2AE5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51393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74BECF6-02EB-455C-A46F-E44BFEF40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89B3384B-950C-44F8-9E6B-A1EB0B50E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61FE4D18-DB01-46C1-80B2-B52E604874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F8D90DD2-7D37-439F-8EB7-9E75556C85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028C5F98-BAAE-4BBA-BFAC-CA5B5AA4E5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DBADF9A5-2BFC-47A0-B732-C64393D6C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E781-A104-4CAF-A206-A9CD72DB6769}" type="datetimeFigureOut">
              <a:rPr lang="sl-SI" smtClean="0"/>
              <a:t>7. 06. 2018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F52AEA53-4C97-4E70-901D-A78AA28B7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24EDDDFE-2807-4D6C-AF33-4DDA93B07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38A4-798E-4B48-9300-4080DF2AE5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51496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4C113BC-275F-4FD5-B3CD-3D88957A5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5C39048F-3DEB-4700-9E7F-509A6A183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E781-A104-4CAF-A206-A9CD72DB6769}" type="datetimeFigureOut">
              <a:rPr lang="sl-SI" smtClean="0"/>
              <a:t>7. 06. 2018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731AE945-C991-4654-B5DF-F24DA620F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5160EEA2-B6DC-4F16-8D02-D88E6941B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38A4-798E-4B48-9300-4080DF2AE5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54707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297312CF-6A2E-4335-8203-FA5FF789E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E781-A104-4CAF-A206-A9CD72DB6769}" type="datetimeFigureOut">
              <a:rPr lang="sl-SI" smtClean="0"/>
              <a:t>7. 06. 2018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AB8288D3-244C-4B4C-B548-A932EC0C1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1AAFA57A-8AB8-4C06-B5E1-4CB21221F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38A4-798E-4B48-9300-4080DF2AE5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0227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73A9D6A-25C5-4172-912F-6387B150D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0A372574-F8C7-4786-A9D4-8372C7131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2B4EEDF2-6C74-47ED-9AD0-7C2EDA68FB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8324C949-C44F-4974-8D1A-C9F02E9D4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E781-A104-4CAF-A206-A9CD72DB6769}" type="datetimeFigureOut">
              <a:rPr lang="sl-SI" smtClean="0"/>
              <a:t>7. 06. 2018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BF785B14-CE21-467D-AD1F-601A3EF1C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35062641-4DDA-49D7-8CCE-586EC854B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38A4-798E-4B48-9300-4080DF2AE5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13622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7F94E9E-2E57-44EA-846D-4740E7EDD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83CC43F3-8FB5-4105-A300-4F42FDAA52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8F550E5C-C461-4D72-9D7A-8C87B63524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FF2DFD57-8C8F-4DC5-9703-A39B19008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E781-A104-4CAF-A206-A9CD72DB6769}" type="datetimeFigureOut">
              <a:rPr lang="sl-SI" smtClean="0"/>
              <a:t>7. 06. 2018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24519977-92D7-430B-A869-A37BA8624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4532B895-D832-4A31-97C3-80C7D92A8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38A4-798E-4B48-9300-4080DF2AE5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07568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0B7F0A5F-1138-462D-9535-C7A45BF30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072D76A8-B671-48CF-8535-AFB3FDB76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9B953B08-9D00-44B8-8739-2460CA7C43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7E781-A104-4CAF-A206-A9CD72DB6769}" type="datetimeFigureOut">
              <a:rPr lang="sl-SI" smtClean="0"/>
              <a:t>7. 06. 2018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6BEEBE0F-A69C-4D60-B131-E9BF1374C4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733BDFE9-DE8E-414A-B5CC-6BEED76C02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038A4-798E-4B48-9300-4080DF2AE5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7312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q=pridni+sinko" TargetMode="External"/><Relationship Id="rId2" Type="http://schemas.openxmlformats.org/officeDocument/2006/relationships/hyperlink" Target="https://www.google.com/search?q=Pascal+Bruckner&amp;tbm=isc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l.wikipedia.org/wiki/Pascal_Bruckner" TargetMode="External"/><Relationship Id="rId5" Type="http://schemas.openxmlformats.org/officeDocument/2006/relationships/hyperlink" Target="https://en.wikipedia.org/wiki/Pascal_Bruckner" TargetMode="External"/><Relationship Id="rId4" Type="http://schemas.openxmlformats.org/officeDocument/2006/relationships/hyperlink" Target="https://www.mladina.si/168383/pascal-bruckner-pridni-sink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B463DC3-A66A-4278-97ED-AEAFA7B84B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b="1" dirty="0" err="1">
                <a:latin typeface="Arial Black" panose="020B0A04020102020204" pitchFamily="34" charset="0"/>
              </a:rPr>
              <a:t>Pridni</a:t>
            </a:r>
            <a:r>
              <a:rPr lang="en-GB" b="1" dirty="0">
                <a:latin typeface="Arial Black" panose="020B0A04020102020204" pitchFamily="34" charset="0"/>
              </a:rPr>
              <a:t> </a:t>
            </a:r>
            <a:r>
              <a:rPr lang="en-GB" b="1" dirty="0" err="1">
                <a:latin typeface="Arial Black" panose="020B0A04020102020204" pitchFamily="34" charset="0"/>
              </a:rPr>
              <a:t>sinko</a:t>
            </a:r>
            <a:r>
              <a:rPr lang="en-GB" dirty="0">
                <a:latin typeface="Arial Black" panose="020B0A04020102020204" pitchFamily="34" charset="0"/>
              </a:rPr>
              <a:t/>
            </a:r>
            <a:br>
              <a:rPr lang="en-GB" dirty="0">
                <a:latin typeface="Arial Black" panose="020B0A04020102020204" pitchFamily="34" charset="0"/>
              </a:rPr>
            </a:br>
            <a:r>
              <a:rPr lang="en-GB" sz="2800" dirty="0">
                <a:latin typeface="Arial Black" panose="020B0A04020102020204" pitchFamily="34" charset="0"/>
              </a:rPr>
              <a:t>Pascal Bruckner</a:t>
            </a:r>
            <a:endParaRPr lang="sl-SI" sz="2800" dirty="0">
              <a:latin typeface="Arial Black" panose="020B0A04020102020204" pitchFamily="34" charset="0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89CCC42-181A-4440-9D26-FD2BA69AA8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53886"/>
            <a:ext cx="9144000" cy="903914"/>
          </a:xfrm>
        </p:spPr>
        <p:txBody>
          <a:bodyPr/>
          <a:lstStyle/>
          <a:p>
            <a:pPr algn="r"/>
            <a:r>
              <a:rPr lang="en-GB" dirty="0"/>
              <a:t>Prof.: </a:t>
            </a:r>
            <a:r>
              <a:rPr lang="sl-SI" dirty="0"/>
              <a:t>B</a:t>
            </a:r>
            <a:r>
              <a:rPr lang="en-GB" dirty="0" err="1"/>
              <a:t>ojana</a:t>
            </a:r>
            <a:r>
              <a:rPr lang="sl-SI" dirty="0"/>
              <a:t> </a:t>
            </a:r>
            <a:r>
              <a:rPr lang="sl-SI" dirty="0" err="1"/>
              <a:t>Modrijančič</a:t>
            </a:r>
            <a:r>
              <a:rPr lang="sl-SI" dirty="0"/>
              <a:t> Reščič</a:t>
            </a:r>
            <a:endParaRPr lang="en-GB" dirty="0"/>
          </a:p>
          <a:p>
            <a:pPr algn="r"/>
            <a:r>
              <a:rPr lang="en-GB" dirty="0" err="1"/>
              <a:t>Predstavil</a:t>
            </a:r>
            <a:r>
              <a:rPr lang="en-GB" dirty="0"/>
              <a:t>: </a:t>
            </a:r>
            <a:r>
              <a:rPr lang="sl-SI" dirty="0"/>
              <a:t>Aljaž Starc</a:t>
            </a:r>
            <a:r>
              <a:rPr lang="en-GB" dirty="0"/>
              <a:t>, 2RC</a:t>
            </a: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16101C1B-FF67-41E1-8212-6FD3647185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60" y="4353886"/>
            <a:ext cx="1208840" cy="199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292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58C0FDA-F3B3-41AE-A20D-BC9002AB6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Potek</a:t>
            </a:r>
            <a:r>
              <a:rPr lang="en-GB" dirty="0"/>
              <a:t> </a:t>
            </a:r>
            <a:r>
              <a:rPr lang="en-GB" dirty="0" err="1"/>
              <a:t>predstavitve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00ABFCE-D47A-4EAE-951B-B12175B17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 </a:t>
            </a:r>
            <a:r>
              <a:rPr lang="en-GB" dirty="0" err="1"/>
              <a:t>knjigi</a:t>
            </a:r>
            <a:endParaRPr lang="en-GB" dirty="0"/>
          </a:p>
          <a:p>
            <a:r>
              <a:rPr lang="en-GB" dirty="0"/>
              <a:t>O </a:t>
            </a:r>
            <a:r>
              <a:rPr lang="en-GB" dirty="0" err="1"/>
              <a:t>avtorju</a:t>
            </a:r>
            <a:endParaRPr lang="en-GB" dirty="0"/>
          </a:p>
          <a:p>
            <a:r>
              <a:rPr lang="en-GB" dirty="0" err="1"/>
              <a:t>Knji</a:t>
            </a:r>
            <a:r>
              <a:rPr lang="sl-SI" dirty="0"/>
              <a:t>ž</a:t>
            </a:r>
            <a:r>
              <a:rPr lang="en-GB" dirty="0" err="1"/>
              <a:t>evne</a:t>
            </a:r>
            <a:r>
              <a:rPr lang="en-GB" dirty="0"/>
              <a:t> </a:t>
            </a:r>
            <a:r>
              <a:rPr lang="en-GB" dirty="0" err="1"/>
              <a:t>Osebe</a:t>
            </a:r>
            <a:endParaRPr lang="en-GB" dirty="0"/>
          </a:p>
          <a:p>
            <a:r>
              <a:rPr lang="en-GB" dirty="0" err="1"/>
              <a:t>Obnova</a:t>
            </a:r>
            <a:r>
              <a:rPr lang="en-GB" dirty="0"/>
              <a:t> </a:t>
            </a:r>
            <a:r>
              <a:rPr lang="sl-SI" dirty="0"/>
              <a:t>in o</a:t>
            </a:r>
            <a:r>
              <a:rPr lang="en-GB" dirty="0" err="1"/>
              <a:t>dlomek</a:t>
            </a:r>
            <a:endParaRPr lang="en-GB" dirty="0"/>
          </a:p>
          <a:p>
            <a:r>
              <a:rPr lang="en-GB" dirty="0" err="1"/>
              <a:t>Moje</a:t>
            </a:r>
            <a:r>
              <a:rPr lang="en-GB" dirty="0"/>
              <a:t> </a:t>
            </a:r>
            <a:r>
              <a:rPr lang="en-GB" dirty="0" err="1"/>
              <a:t>mnenje</a:t>
            </a:r>
            <a:r>
              <a:rPr lang="sl-SI" dirty="0"/>
              <a:t/>
            </a:r>
            <a:br>
              <a:rPr lang="sl-SI" dirty="0"/>
            </a:br>
            <a:r>
              <a:rPr lang="sl-SI" dirty="0">
                <a:sym typeface="Wingdings" panose="05000000000000000000" pitchFamily="2" charset="2"/>
              </a:rPr>
              <a:t> Viri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59584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F7A6A9D-C65D-4761-87A0-D10F52219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 </a:t>
            </a:r>
            <a:r>
              <a:rPr lang="en-GB" dirty="0" err="1"/>
              <a:t>knjigi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0937F39-F185-4DC8-82D5-1440E6A43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/>
              <a:t>Avtor je Pascal </a:t>
            </a:r>
            <a:r>
              <a:rPr lang="sl-SI" dirty="0" err="1"/>
              <a:t>Bruckner</a:t>
            </a:r>
            <a:endParaRPr lang="sl-SI" dirty="0"/>
          </a:p>
          <a:p>
            <a:r>
              <a:rPr lang="sl-SI" dirty="0"/>
              <a:t>Založila Modrijan založba leta 2015</a:t>
            </a:r>
          </a:p>
          <a:p>
            <a:r>
              <a:rPr lang="sl-SI" dirty="0"/>
              <a:t>Prevedel Jaroslav </a:t>
            </a:r>
            <a:r>
              <a:rPr lang="sl-SI" dirty="0" err="1"/>
              <a:t>Skrušný</a:t>
            </a:r>
            <a:endParaRPr lang="sl-SI" dirty="0"/>
          </a:p>
          <a:p>
            <a:r>
              <a:rPr lang="sl-SI" dirty="0"/>
              <a:t>Uredila Mija Longyka</a:t>
            </a:r>
          </a:p>
          <a:p>
            <a:r>
              <a:rPr lang="sl-SI" dirty="0"/>
              <a:t>O knjigi sami:</a:t>
            </a:r>
          </a:p>
          <a:p>
            <a:pPr lvl="1"/>
            <a:r>
              <a:rPr lang="sl-SI" dirty="0"/>
              <a:t>Ima 128 strani zgodbe</a:t>
            </a:r>
          </a:p>
          <a:p>
            <a:pPr lvl="1"/>
            <a:r>
              <a:rPr lang="sl-SI" dirty="0"/>
              <a:t>Vse skupaj ima 173 strani</a:t>
            </a:r>
          </a:p>
          <a:p>
            <a:pPr lvl="1"/>
            <a:r>
              <a:rPr lang="sl-SI" dirty="0"/>
              <a:t>Nima slik</a:t>
            </a:r>
          </a:p>
          <a:p>
            <a:pPr lvl="1"/>
            <a:r>
              <a:rPr lang="sl-SI" dirty="0"/>
              <a:t>Je avtobiografija</a:t>
            </a:r>
          </a:p>
          <a:p>
            <a:pPr lvl="1"/>
            <a:r>
              <a:rPr lang="sl-SI" dirty="0"/>
              <a:t>Zgodbe niso kronološko urejene</a:t>
            </a:r>
          </a:p>
          <a:p>
            <a:pPr lvl="1"/>
            <a:endParaRPr lang="sl-SI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16101C1B-FF67-41E1-8212-6FD3647185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928" y="365124"/>
            <a:ext cx="3526872" cy="581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115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07FBE7F-79A6-4DCE-B592-67A88C1D5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085" y="365126"/>
            <a:ext cx="10824546" cy="1325563"/>
          </a:xfrm>
        </p:spPr>
        <p:txBody>
          <a:bodyPr/>
          <a:lstStyle/>
          <a:p>
            <a:r>
              <a:rPr lang="en-GB" dirty="0"/>
              <a:t>O </a:t>
            </a:r>
            <a:r>
              <a:rPr lang="en-GB" dirty="0" err="1"/>
              <a:t>avtorju</a:t>
            </a:r>
            <a:r>
              <a:rPr lang="sl-SI" dirty="0"/>
              <a:t> - Pascal </a:t>
            </a:r>
            <a:r>
              <a:rPr lang="sl-SI" dirty="0" err="1"/>
              <a:t>Bruckner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25C7EB7-A378-4986-B997-DD604C4B8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031" y="1825626"/>
            <a:ext cx="6158219" cy="4351338"/>
          </a:xfrm>
        </p:spPr>
        <p:txBody>
          <a:bodyPr/>
          <a:lstStyle/>
          <a:p>
            <a:r>
              <a:rPr lang="sl-SI" dirty="0"/>
              <a:t>Rodil se je</a:t>
            </a:r>
          </a:p>
          <a:p>
            <a:pPr lvl="1"/>
            <a:r>
              <a:rPr lang="sl-SI" dirty="0"/>
              <a:t>15. decembra leta 1948</a:t>
            </a:r>
          </a:p>
          <a:p>
            <a:pPr lvl="1"/>
            <a:r>
              <a:rPr lang="sl-SI" dirty="0"/>
              <a:t>v Parizu</a:t>
            </a:r>
          </a:p>
          <a:p>
            <a:r>
              <a:rPr lang="sl-SI" dirty="0"/>
              <a:t>Šolal se je v jezuitski šoli</a:t>
            </a:r>
          </a:p>
          <a:p>
            <a:r>
              <a:rPr lang="sl-SI" dirty="0"/>
              <a:t>Napisal je vsaj 16 knjig</a:t>
            </a:r>
          </a:p>
          <a:p>
            <a:r>
              <a:rPr lang="sl-SI" dirty="0"/>
              <a:t>Udeležil se je tudi NATO konference v Kosovu – l. 1999</a:t>
            </a:r>
          </a:p>
          <a:p>
            <a:pPr lvl="1"/>
            <a:endParaRPr lang="sl-SI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857BE091-FC16-41CC-AFA8-EFA5BF8126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921" y="365126"/>
            <a:ext cx="4358878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91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564ECA3-C500-4407-AC6C-BAEA46C67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89233"/>
          </a:xfrm>
        </p:spPr>
        <p:txBody>
          <a:bodyPr/>
          <a:lstStyle/>
          <a:p>
            <a:r>
              <a:rPr lang="en-GB" dirty="0" err="1"/>
              <a:t>Kji</a:t>
            </a:r>
            <a:r>
              <a:rPr lang="sl-SI" dirty="0" err="1"/>
              <a:t>ževne</a:t>
            </a:r>
            <a:r>
              <a:rPr lang="sl-SI" dirty="0"/>
              <a:t> osebe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D266114-94FB-443A-AE88-81B2EDD27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9234"/>
            <a:ext cx="10515600" cy="5780014"/>
          </a:xfrm>
        </p:spPr>
        <p:txBody>
          <a:bodyPr>
            <a:normAutofit fontScale="92500" lnSpcReduction="10000"/>
          </a:bodyPr>
          <a:lstStyle/>
          <a:p>
            <a:r>
              <a:rPr lang="sl-SI" dirty="0"/>
              <a:t>Pascal</a:t>
            </a:r>
          </a:p>
          <a:p>
            <a:pPr lvl="1"/>
            <a:r>
              <a:rPr lang="sl-SI" dirty="0"/>
              <a:t>Oče ga je tudi klical „</a:t>
            </a:r>
            <a:r>
              <a:rPr lang="sl-SI" dirty="0" err="1"/>
              <a:t>Renejček</a:t>
            </a:r>
            <a:r>
              <a:rPr lang="sl-SI" dirty="0"/>
              <a:t>“</a:t>
            </a:r>
          </a:p>
          <a:p>
            <a:pPr lvl="1"/>
            <a:r>
              <a:rPr lang="sl-SI" dirty="0"/>
              <a:t>Opisuje svoje življenje</a:t>
            </a:r>
            <a:endParaRPr lang="en-GB" dirty="0"/>
          </a:p>
          <a:p>
            <a:pPr lvl="1"/>
            <a:r>
              <a:rPr lang="sl-SI" dirty="0"/>
              <a:t>Kot otrok je dosti bolehal</a:t>
            </a:r>
          </a:p>
          <a:p>
            <a:r>
              <a:rPr lang="sl-SI" dirty="0"/>
              <a:t>Oče</a:t>
            </a:r>
          </a:p>
          <a:p>
            <a:pPr lvl="1"/>
            <a:r>
              <a:rPr lang="sl-SI" dirty="0"/>
              <a:t>Je hitre jeze</a:t>
            </a:r>
          </a:p>
          <a:p>
            <a:pPr lvl="1"/>
            <a:r>
              <a:rPr lang="sl-SI" dirty="0"/>
              <a:t>Ima zelo velik ego / „notranji jaz“</a:t>
            </a:r>
          </a:p>
          <a:p>
            <a:pPr lvl="1"/>
            <a:r>
              <a:rPr lang="sl-SI" dirty="0" err="1"/>
              <a:t>Prenatančna</a:t>
            </a:r>
            <a:r>
              <a:rPr lang="sl-SI" dirty="0"/>
              <a:t> oseba</a:t>
            </a:r>
            <a:endParaRPr lang="en-GB" dirty="0"/>
          </a:p>
          <a:p>
            <a:pPr lvl="1"/>
            <a:r>
              <a:rPr lang="en-GB" dirty="0" err="1"/>
              <a:t>Delal</a:t>
            </a:r>
            <a:r>
              <a:rPr lang="en-GB" dirty="0"/>
              <a:t> </a:t>
            </a:r>
            <a:r>
              <a:rPr lang="en-GB" dirty="0" err="1"/>
              <a:t>kot</a:t>
            </a:r>
            <a:r>
              <a:rPr lang="en-GB" dirty="0"/>
              <a:t> </a:t>
            </a:r>
            <a:r>
              <a:rPr lang="en-GB" dirty="0" err="1"/>
              <a:t>kontrolor</a:t>
            </a:r>
            <a:r>
              <a:rPr lang="en-GB" dirty="0"/>
              <a:t> v </a:t>
            </a:r>
            <a:r>
              <a:rPr lang="en-GB" dirty="0" err="1"/>
              <a:t>rudnikih</a:t>
            </a:r>
            <a:endParaRPr lang="sl-SI" dirty="0"/>
          </a:p>
          <a:p>
            <a:pPr lvl="1"/>
            <a:r>
              <a:rPr lang="sl-SI" dirty="0"/>
              <a:t>Imel dostojne finančne dohodke</a:t>
            </a:r>
          </a:p>
          <a:p>
            <a:r>
              <a:rPr lang="sl-SI" dirty="0"/>
              <a:t>Mater</a:t>
            </a:r>
          </a:p>
          <a:p>
            <a:pPr lvl="1"/>
            <a:r>
              <a:rPr lang="sl-SI" dirty="0"/>
              <a:t>Skromna, delavna ter pokorna in pobožna oseba</a:t>
            </a:r>
          </a:p>
          <a:p>
            <a:pPr lvl="1"/>
            <a:r>
              <a:rPr lang="sl-SI" dirty="0"/>
              <a:t>Vedno kriva za vse – oče</a:t>
            </a:r>
          </a:p>
          <a:p>
            <a:pPr lvl="1"/>
            <a:r>
              <a:rPr lang="sl-SI" dirty="0"/>
              <a:t>Potrpežljiva skozi celotno obdobje starševstva</a:t>
            </a:r>
          </a:p>
          <a:p>
            <a:pPr lvl="1"/>
            <a:r>
              <a:rPr lang="sl-SI" dirty="0"/>
              <a:t>Iskala pozornost na ekstremne načine</a:t>
            </a:r>
          </a:p>
          <a:p>
            <a:pPr lvl="1"/>
            <a:r>
              <a:rPr lang="sl-SI" dirty="0"/>
              <a:t>Jemala sebi, da bi drugi imeli koristi</a:t>
            </a:r>
          </a:p>
        </p:txBody>
      </p:sp>
    </p:spTree>
    <p:extLst>
      <p:ext uri="{BB962C8B-B14F-4D97-AF65-F5344CB8AC3E}">
        <p14:creationId xmlns:p14="http://schemas.microsoft.com/office/powerpoint/2010/main" val="463664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57227E1-16CB-47AB-9799-F66F15518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Kratka obnova ter odlomek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4B2FB10-7433-43E3-A760-F22637DE9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4503" y="1690688"/>
            <a:ext cx="2964808" cy="3047156"/>
          </a:xfrm>
        </p:spPr>
        <p:txBody>
          <a:bodyPr/>
          <a:lstStyle/>
          <a:p>
            <a:r>
              <a:rPr lang="sl-SI" dirty="0"/>
              <a:t>Prvo poglavje</a:t>
            </a:r>
          </a:p>
          <a:p>
            <a:pPr marL="457200" lvl="1" indent="0">
              <a:buNone/>
            </a:pPr>
            <a:r>
              <a:rPr lang="sl-SI" dirty="0">
                <a:sym typeface="Wingdings" panose="05000000000000000000" pitchFamily="2" charset="2"/>
              </a:rPr>
              <a:t> </a:t>
            </a:r>
            <a:r>
              <a:rPr lang="sl-SI" dirty="0"/>
              <a:t>Prvi odstavek</a:t>
            </a:r>
          </a:p>
        </p:txBody>
      </p:sp>
      <p:sp>
        <p:nvSpPr>
          <p:cNvPr id="4" name="Označba mesta vsebine 2">
            <a:extLst>
              <a:ext uri="{FF2B5EF4-FFF2-40B4-BE49-F238E27FC236}">
                <a16:creationId xmlns:a16="http://schemas.microsoft.com/office/drawing/2014/main" id="{99D5F98F-7958-406F-98DE-2151EA2A2E93}"/>
              </a:ext>
            </a:extLst>
          </p:cNvPr>
          <p:cNvSpPr txBox="1">
            <a:spLocks/>
          </p:cNvSpPr>
          <p:nvPr/>
        </p:nvSpPr>
        <p:spPr>
          <a:xfrm>
            <a:off x="454404" y="1690687"/>
            <a:ext cx="8420100" cy="431582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dirty="0" smtClean="0"/>
              <a:t>Rojen v Franciji – 1948</a:t>
            </a:r>
          </a:p>
          <a:p>
            <a:r>
              <a:rPr lang="sl-SI" dirty="0" smtClean="0"/>
              <a:t>Zelo slab </a:t>
            </a:r>
            <a:r>
              <a:rPr lang="sl-SI" dirty="0" err="1" smtClean="0"/>
              <a:t>imunitarni</a:t>
            </a:r>
            <a:r>
              <a:rPr lang="sl-SI" dirty="0" smtClean="0"/>
              <a:t> sistem – gre kot otrok v samostan</a:t>
            </a:r>
          </a:p>
          <a:p>
            <a:r>
              <a:rPr lang="sl-SI" dirty="0" smtClean="0"/>
              <a:t>Moli da bi oče imel nesrečo ter umrl</a:t>
            </a:r>
          </a:p>
          <a:p>
            <a:r>
              <a:rPr lang="sl-SI" dirty="0" smtClean="0"/>
              <a:t>Oče je vedno trdosrčen</a:t>
            </a:r>
          </a:p>
          <a:p>
            <a:r>
              <a:rPr lang="sl-SI" dirty="0" smtClean="0"/>
              <a:t>Gre študirati</a:t>
            </a:r>
          </a:p>
          <a:p>
            <a:r>
              <a:rPr lang="sl-SI" dirty="0" smtClean="0"/>
              <a:t>Se počasi oddaljuje od staršev</a:t>
            </a:r>
          </a:p>
          <a:p>
            <a:pPr lvl="1"/>
            <a:r>
              <a:rPr lang="sl-SI" dirty="0" smtClean="0"/>
              <a:t>Oče je še vedno grob</a:t>
            </a:r>
          </a:p>
          <a:p>
            <a:r>
              <a:rPr lang="sl-SI" dirty="0" smtClean="0"/>
              <a:t>Oče kar naenkrat spremeni </a:t>
            </a:r>
            <a:r>
              <a:rPr lang="sl-SI" smtClean="0"/>
              <a:t>celotno ideologijo</a:t>
            </a:r>
            <a:endParaRPr lang="sl-SI" dirty="0" smtClean="0"/>
          </a:p>
          <a:p>
            <a:r>
              <a:rPr lang="sl-SI" dirty="0" smtClean="0"/>
              <a:t>Se odseli v Ameriko</a:t>
            </a:r>
          </a:p>
          <a:p>
            <a:r>
              <a:rPr lang="sl-SI" dirty="0" smtClean="0"/>
              <a:t>Starši ostarijo</a:t>
            </a:r>
          </a:p>
          <a:p>
            <a:pPr lvl="1"/>
            <a:r>
              <a:rPr lang="sl-SI" dirty="0" smtClean="0"/>
              <a:t>Mater še vedno išče bolezni da bi pridobila pozornost očeta</a:t>
            </a:r>
            <a:endParaRPr lang="sl-SI" dirty="0"/>
          </a:p>
          <a:p>
            <a:pPr lvl="1"/>
            <a:r>
              <a:rPr lang="sl-SI" dirty="0" smtClean="0"/>
              <a:t>Mater začne umsko bolehati</a:t>
            </a:r>
            <a:endParaRPr lang="sl-SI" dirty="0"/>
          </a:p>
          <a:p>
            <a:pPr lvl="1"/>
            <a:r>
              <a:rPr lang="sl-SI" dirty="0" smtClean="0"/>
              <a:t>Mater umre</a:t>
            </a:r>
          </a:p>
        </p:txBody>
      </p:sp>
    </p:spTree>
    <p:extLst>
      <p:ext uri="{BB962C8B-B14F-4D97-AF65-F5344CB8AC3E}">
        <p14:creationId xmlns:p14="http://schemas.microsoft.com/office/powerpoint/2010/main" val="1361168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3BDB080-5C6C-4147-9826-FA7179313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Moje mnenje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E032945-C233-4E43-BDCD-F251591E8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/>
              <a:t>Knjiga je zakomplicirana</a:t>
            </a:r>
          </a:p>
          <a:p>
            <a:r>
              <a:rPr lang="sl-SI" dirty="0"/>
              <a:t>Obnovo je zelo težko narediti, saj ima preveč detajlov ter ne kronološko urejena</a:t>
            </a:r>
          </a:p>
          <a:p>
            <a:r>
              <a:rPr lang="sl-SI" dirty="0"/>
              <a:t>Na internetu ne najdeš skoraj nič – v knjigi še manj</a:t>
            </a:r>
          </a:p>
          <a:p>
            <a:endParaRPr lang="sl-SI" dirty="0"/>
          </a:p>
          <a:p>
            <a:r>
              <a:rPr lang="sl-SI" dirty="0"/>
              <a:t>Je zanimiva</a:t>
            </a:r>
          </a:p>
          <a:p>
            <a:r>
              <a:rPr lang="sl-SI" dirty="0"/>
              <a:t>Me je hitro pritegnila k branju</a:t>
            </a:r>
          </a:p>
          <a:p>
            <a:r>
              <a:rPr lang="sl-SI" dirty="0"/>
              <a:t>Mi sploh ni žal, da sem jo večkrat prebral</a:t>
            </a:r>
          </a:p>
          <a:p>
            <a:r>
              <a:rPr lang="sl-SI" dirty="0"/>
              <a:t>Ima pasivno-agresivno-kruto vsebino</a:t>
            </a:r>
          </a:p>
        </p:txBody>
      </p:sp>
    </p:spTree>
    <p:extLst>
      <p:ext uri="{BB962C8B-B14F-4D97-AF65-F5344CB8AC3E}">
        <p14:creationId xmlns:p14="http://schemas.microsoft.com/office/powerpoint/2010/main" val="4240131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B463DC3-A66A-4278-97ED-AEAFA7B84B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b="1" dirty="0">
                <a:latin typeface="Arial Black" panose="020B0A04020102020204" pitchFamily="34" charset="0"/>
              </a:rPr>
              <a:t>Hvala za pozornost</a:t>
            </a:r>
            <a:endParaRPr lang="sl-SI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304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92A2E06-6384-4D4D-BC22-DAD279982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Viri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21B38BD-B72B-4180-9698-FB2619098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>
                <a:hlinkClick r:id="rId2"/>
              </a:rPr>
              <a:t>https://www.google.com/search?q=Pascal+Bruckner&amp;tbm=isch</a:t>
            </a:r>
            <a:endParaRPr lang="en-GB" dirty="0"/>
          </a:p>
          <a:p>
            <a:r>
              <a:rPr lang="sl-SI" dirty="0">
                <a:hlinkClick r:id="rId3"/>
              </a:rPr>
              <a:t>https://www.google.com/search?q=pridni+sinko</a:t>
            </a:r>
            <a:endParaRPr lang="en-GB" dirty="0"/>
          </a:p>
          <a:p>
            <a:r>
              <a:rPr lang="sl-SI" dirty="0">
                <a:hlinkClick r:id="rId4"/>
              </a:rPr>
              <a:t>https://www.mladina.si/168383/pascal-bruckner-pridni-sinko/</a:t>
            </a:r>
            <a:endParaRPr lang="en-GB" dirty="0"/>
          </a:p>
          <a:p>
            <a:r>
              <a:rPr lang="sl-SI" dirty="0">
                <a:hlinkClick r:id="rId5"/>
              </a:rPr>
              <a:t>https://en.wikipedia.org/wiki/Pascal_Bruckner</a:t>
            </a:r>
            <a:endParaRPr lang="en-GB" dirty="0"/>
          </a:p>
          <a:p>
            <a:r>
              <a:rPr lang="sl-SI" dirty="0">
                <a:hlinkClick r:id="rId6"/>
              </a:rPr>
              <a:t>https://sl.wikipedia.org/wiki/Pascal_Bruckner</a:t>
            </a:r>
            <a:endParaRPr lang="en-GB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183621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330</Words>
  <Application>Microsoft Office PowerPoint</Application>
  <PresentationFormat>Širokozaslonsko</PresentationFormat>
  <Paragraphs>76</Paragraphs>
  <Slides>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Wingdings</vt:lpstr>
      <vt:lpstr>Officeova tema</vt:lpstr>
      <vt:lpstr>Pridni sinko Pascal Bruckner</vt:lpstr>
      <vt:lpstr>Potek predstavitve</vt:lpstr>
      <vt:lpstr>O knjigi</vt:lpstr>
      <vt:lpstr>O avtorju - Pascal Bruckner</vt:lpstr>
      <vt:lpstr>Kjiževne osebe</vt:lpstr>
      <vt:lpstr>Kratka obnova ter odlomek</vt:lpstr>
      <vt:lpstr>Moje mnenje</vt:lpstr>
      <vt:lpstr>Hvala za pozornost</vt:lpstr>
      <vt:lpstr>Viri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Aljaž Starc</dc:creator>
  <cp:lastModifiedBy>Administrator</cp:lastModifiedBy>
  <cp:revision>9</cp:revision>
  <dcterms:created xsi:type="dcterms:W3CDTF">2018-06-06T19:15:49Z</dcterms:created>
  <dcterms:modified xsi:type="dcterms:W3CDTF">2018-06-07T07:20:25Z</dcterms:modified>
</cp:coreProperties>
</file>