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4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1214438"/>
            <a:ext cx="12192000" cy="2387600"/>
          </a:xfrm>
        </p:spPr>
        <p:txBody>
          <a:bodyPr/>
          <a:lstStyle/>
          <a:p>
            <a:pPr algn="ctr"/>
            <a:r>
              <a:rPr lang="sl-SI" dirty="0" smtClean="0">
                <a:latin typeface="Algerian" panose="04020705040A02060702" pitchFamily="82" charset="0"/>
              </a:rPr>
              <a:t>Predstavitev seminarske naloge</a:t>
            </a:r>
            <a:br>
              <a:rPr lang="sl-SI" dirty="0" smtClean="0">
                <a:latin typeface="Algerian" panose="04020705040A02060702" pitchFamily="82" charset="0"/>
              </a:rPr>
            </a:br>
            <a:r>
              <a:rPr lang="sl-SI" sz="3200" dirty="0" err="1" smtClean="0">
                <a:latin typeface="Algerian" panose="04020705040A02060702" pitchFamily="82" charset="0"/>
              </a:rPr>
              <a:t>Izmenjevalnica</a:t>
            </a:r>
            <a:r>
              <a:rPr lang="sl-SI" sz="3200" dirty="0" smtClean="0">
                <a:latin typeface="Algerian" panose="04020705040A02060702" pitchFamily="82" charset="0"/>
              </a:rPr>
              <a:t> </a:t>
            </a:r>
            <a:r>
              <a:rPr lang="sl-SI" sz="3200" dirty="0" err="1" smtClean="0">
                <a:latin typeface="Algerian" panose="04020705040A02060702" pitchFamily="82" charset="0"/>
              </a:rPr>
              <a:t>Kriptovalut</a:t>
            </a:r>
            <a:endParaRPr lang="sl-SI" sz="3200" dirty="0">
              <a:latin typeface="Algerian" panose="04020705040A02060702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931288" y="4233672"/>
            <a:ext cx="8791575" cy="1024128"/>
          </a:xfrm>
        </p:spPr>
        <p:txBody>
          <a:bodyPr/>
          <a:lstStyle/>
          <a:p>
            <a:r>
              <a:rPr lang="sl-SI" dirty="0" err="1" smtClean="0"/>
              <a:t>ALJAž</a:t>
            </a:r>
            <a:r>
              <a:rPr lang="sl-SI" dirty="0" smtClean="0"/>
              <a:t> Starc 2.cr</a:t>
            </a:r>
          </a:p>
          <a:p>
            <a:r>
              <a:rPr lang="sl-SI" dirty="0" err="1" smtClean="0"/>
              <a:t>PROf.</a:t>
            </a:r>
            <a:r>
              <a:rPr lang="sl-SI" dirty="0" smtClean="0"/>
              <a:t>: </a:t>
            </a:r>
            <a:r>
              <a:rPr lang="sl-SI" dirty="0" err="1" smtClean="0"/>
              <a:t>aljaž</a:t>
            </a:r>
            <a:r>
              <a:rPr lang="sl-SI" dirty="0" smtClean="0"/>
              <a:t> </a:t>
            </a:r>
            <a:r>
              <a:rPr lang="sl-SI" dirty="0" err="1" smtClean="0"/>
              <a:t>gec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2341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Potek predstavitve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1800" dirty="0" smtClean="0"/>
              <a:t>Namen te PB</a:t>
            </a:r>
          </a:p>
          <a:p>
            <a:r>
              <a:rPr lang="sl-SI" sz="1800" dirty="0" smtClean="0"/>
              <a:t>Kaj je… ?</a:t>
            </a:r>
          </a:p>
          <a:p>
            <a:pPr lvl="1"/>
            <a:r>
              <a:rPr lang="sl-SI" sz="1400" dirty="0" smtClean="0"/>
              <a:t>Tabela</a:t>
            </a:r>
          </a:p>
          <a:p>
            <a:pPr lvl="1"/>
            <a:r>
              <a:rPr lang="sl-SI" sz="1400" dirty="0" smtClean="0"/>
              <a:t>Relacija</a:t>
            </a:r>
          </a:p>
          <a:p>
            <a:r>
              <a:rPr lang="sl-SI" sz="1800" dirty="0" smtClean="0"/>
              <a:t>Opis podatkovne baze</a:t>
            </a:r>
          </a:p>
          <a:p>
            <a:pPr lvl="1"/>
            <a:r>
              <a:rPr lang="sl-SI" sz="1400" dirty="0" smtClean="0"/>
              <a:t>Opis relacij</a:t>
            </a:r>
          </a:p>
          <a:p>
            <a:pPr lvl="1"/>
            <a:r>
              <a:rPr lang="sl-SI" sz="1400" dirty="0" smtClean="0"/>
              <a:t>Opis uporabe vmesnika</a:t>
            </a:r>
          </a:p>
          <a:p>
            <a:pPr lvl="1"/>
            <a:r>
              <a:rPr lang="sl-SI" sz="1400" dirty="0" smtClean="0"/>
              <a:t>Predstavitev ter prikaz uporabe</a:t>
            </a:r>
          </a:p>
        </p:txBody>
      </p:sp>
    </p:spTree>
    <p:extLst>
      <p:ext uri="{BB962C8B-B14F-4D97-AF65-F5344CB8AC3E}">
        <p14:creationId xmlns:p14="http://schemas.microsoft.com/office/powerpoint/2010/main" val="339655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Namen Te podatkovne baze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Baza je grob približek bazični strukturi neke podatkovne baze za </a:t>
            </a: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shranjevanje </a:t>
            </a:r>
            <a:r>
              <a:rPr lang="sl-SI" dirty="0" err="1" smtClean="0"/>
              <a:t>hash</a:t>
            </a:r>
            <a:r>
              <a:rPr lang="sl-SI" dirty="0" smtClean="0"/>
              <a:t>-ov nekih </a:t>
            </a:r>
            <a:r>
              <a:rPr lang="sl-SI" dirty="0" err="1" smtClean="0"/>
              <a:t>kriptovalut</a:t>
            </a:r>
            <a:r>
              <a:rPr lang="sl-SI" dirty="0" smtClean="0"/>
              <a:t> ter bazičnih podatkov </a:t>
            </a:r>
            <a:br>
              <a:rPr lang="sl-SI" dirty="0" smtClean="0"/>
            </a:br>
            <a:r>
              <a:rPr lang="sl-SI" dirty="0" smtClean="0"/>
              <a:t>uporabniških računov.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/>
              <a:t>Št tabel: 5 </a:t>
            </a:r>
          </a:p>
          <a:p>
            <a:r>
              <a:rPr lang="sl-SI" dirty="0" smtClean="0"/>
              <a:t>Št obrazcev: 5</a:t>
            </a:r>
          </a:p>
          <a:p>
            <a:r>
              <a:rPr lang="sl-SI" dirty="0" smtClean="0"/>
              <a:t>Št. poročil: 3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7748" y="1229519"/>
            <a:ext cx="2219325" cy="55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263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Kaj je – tabela 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Tabele so način prikazovanja ter predstavljanja nekih shranjenih podatkov.</a:t>
            </a:r>
          </a:p>
          <a:p>
            <a:r>
              <a:rPr lang="sl-SI" dirty="0" smtClean="0"/>
              <a:t>Uporabne so, saj je uporabniku ki tabele pregleduje lažje pregledovati PB</a:t>
            </a:r>
          </a:p>
          <a:p>
            <a:r>
              <a:rPr lang="sl-SI" dirty="0"/>
              <a:t>Ko začnemo delati bazo moremo pomisliti koliko tabel bomo imeli in kako </a:t>
            </a:r>
            <a:r>
              <a:rPr lang="sl-SI" dirty="0" smtClean="0"/>
              <a:t>bodo </a:t>
            </a:r>
            <a:r>
              <a:rPr lang="sl-SI" dirty="0"/>
              <a:t>povezane.</a:t>
            </a:r>
            <a:endParaRPr lang="en-US" dirty="0"/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552" y="4261104"/>
            <a:ext cx="8145376" cy="240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813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Kaj je – relacija 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Relacije </a:t>
            </a:r>
            <a:r>
              <a:rPr lang="sl-SI" dirty="0" smtClean="0"/>
              <a:t>uporabljamo za preprečevanje podvajanja podatkov v PB</a:t>
            </a:r>
          </a:p>
          <a:p>
            <a:r>
              <a:rPr lang="sl-SI" dirty="0" smtClean="0"/>
              <a:t>Povezujejo primarne ter tuje ključe med tabelami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347" y="3530951"/>
            <a:ext cx="4707064" cy="318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98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Opis relacij		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Relacije povezujejo razne ključe v PB</a:t>
            </a:r>
          </a:p>
          <a:p>
            <a:r>
              <a:rPr lang="sl-SI" dirty="0" smtClean="0"/>
              <a:t>Večina povezav je povezanih na tabelo „</a:t>
            </a:r>
            <a:r>
              <a:rPr lang="sl-SI" dirty="0" err="1" smtClean="0"/>
              <a:t>user</a:t>
            </a:r>
            <a:r>
              <a:rPr lang="sl-SI" dirty="0" smtClean="0"/>
              <a:t>“</a:t>
            </a:r>
          </a:p>
          <a:p>
            <a:r>
              <a:rPr lang="sl-SI" dirty="0" smtClean="0"/>
              <a:t>Z temi povezavami preprečujemo </a:t>
            </a:r>
          </a:p>
          <a:p>
            <a:pPr marL="457200" lvl="1" indent="0">
              <a:buNone/>
            </a:pPr>
            <a:r>
              <a:rPr lang="sl-SI" dirty="0" err="1" smtClean="0"/>
              <a:t>Podvanajne</a:t>
            </a:r>
            <a:r>
              <a:rPr lang="sl-SI" dirty="0" smtClean="0"/>
              <a:t> / redundanco podatkov</a:t>
            </a:r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347" y="3530951"/>
            <a:ext cx="4707064" cy="318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763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6277" y="2337590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sl-SI" sz="4400" b="1" dirty="0" smtClean="0"/>
              <a:t>Prikaz uporabe obrazcev</a:t>
            </a:r>
            <a:endParaRPr lang="sl-SI" sz="44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878" y="4145344"/>
            <a:ext cx="2200275" cy="24574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6975" y="4145344"/>
            <a:ext cx="811530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18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zj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Vezje</Template>
  <TotalTime>156</TotalTime>
  <Words>137</Words>
  <Application>Microsoft Office PowerPoint</Application>
  <PresentationFormat>Širokozaslonsko</PresentationFormat>
  <Paragraphs>32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Algerian</vt:lpstr>
      <vt:lpstr>Arial</vt:lpstr>
      <vt:lpstr>Trebuchet MS</vt:lpstr>
      <vt:lpstr>Tw Cen MT</vt:lpstr>
      <vt:lpstr>Vezje</vt:lpstr>
      <vt:lpstr>Predstavitev seminarske naloge Izmenjevalnica Kriptovalut</vt:lpstr>
      <vt:lpstr>Potek predstavitve</vt:lpstr>
      <vt:lpstr>Namen Te podatkovne baze</vt:lpstr>
      <vt:lpstr>Kaj je – tabela ?</vt:lpstr>
      <vt:lpstr>Kaj je – relacija ?</vt:lpstr>
      <vt:lpstr>Opis relacij  </vt:lpstr>
      <vt:lpstr>Prikaz uporabe obrazcev</vt:lpstr>
    </vt:vector>
  </TitlesOfParts>
  <Company>ŠCNG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Predstavitev seminarske naloge</dc:title>
  <dc:creator>Administrator</dc:creator>
  <cp:lastModifiedBy>Administrator</cp:lastModifiedBy>
  <cp:revision>17</cp:revision>
  <dcterms:created xsi:type="dcterms:W3CDTF">2018-04-05T05:54:58Z</dcterms:created>
  <dcterms:modified xsi:type="dcterms:W3CDTF">2018-06-14T06:41:29Z</dcterms:modified>
</cp:coreProperties>
</file>