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6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6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128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21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8302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61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69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5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77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9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8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7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47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3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37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DB8AC09C-598A-4A08-924E-7FB27E382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  <a14:imgEffect>
                      <a14:brightnessContrast bright="-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/>
          <a:lstStyle/>
          <a:p>
            <a:pPr algn="ctr"/>
            <a:r>
              <a:rPr lang="sl-SI" sz="5300" dirty="0">
                <a:latin typeface="Arial Black" panose="020B0A04020102020204" pitchFamily="34" charset="0"/>
              </a:rPr>
              <a:t>Predstavitev seminarske naloge</a:t>
            </a:r>
            <a:br>
              <a:rPr lang="sl-SI" dirty="0">
                <a:latin typeface="Arial Black" panose="020B0A04020102020204" pitchFamily="34" charset="0"/>
              </a:rPr>
            </a:br>
            <a:br>
              <a:rPr lang="en-GB" sz="3200" dirty="0">
                <a:latin typeface="Arial Black" panose="020B0A04020102020204" pitchFamily="34" charset="0"/>
              </a:rPr>
            </a:br>
            <a:r>
              <a:rPr lang="en-GB" sz="3200" dirty="0">
                <a:latin typeface="Arial Black" panose="020B0A04020102020204" pitchFamily="34" charset="0"/>
              </a:rPr>
              <a:t>MMA – Mixed material arts</a:t>
            </a:r>
            <a:endParaRPr lang="sl-SI" sz="3200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132624" y="5349408"/>
            <a:ext cx="8791575" cy="1024128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EN MR</a:t>
            </a:r>
            <a:r>
              <a:rPr lang="sl-SI" b="1" dirty="0">
                <a:solidFill>
                  <a:schemeClr val="bg1"/>
                </a:solidFill>
              </a:rPr>
              <a:t>ŽEK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sl-SI" b="1" dirty="0">
                <a:solidFill>
                  <a:schemeClr val="bg1"/>
                </a:solidFill>
              </a:rPr>
              <a:t>2.</a:t>
            </a:r>
            <a:r>
              <a:rPr lang="en-GB" b="1" dirty="0">
                <a:solidFill>
                  <a:schemeClr val="bg1"/>
                </a:solidFill>
              </a:rPr>
              <a:t>RC</a:t>
            </a:r>
            <a:endParaRPr lang="sl-SI" b="1" dirty="0">
              <a:solidFill>
                <a:schemeClr val="bg1"/>
              </a:solidFill>
            </a:endParaRPr>
          </a:p>
          <a:p>
            <a:r>
              <a:rPr lang="en-GB" b="1" dirty="0" err="1">
                <a:solidFill>
                  <a:schemeClr val="bg1"/>
                </a:solidFill>
              </a:rPr>
              <a:t>Profesor</a:t>
            </a:r>
            <a:r>
              <a:rPr lang="sl-SI" b="1" dirty="0">
                <a:solidFill>
                  <a:schemeClr val="bg1"/>
                </a:solidFill>
              </a:rPr>
              <a:t>: </a:t>
            </a:r>
            <a:r>
              <a:rPr lang="en-GB" b="1" dirty="0">
                <a:solidFill>
                  <a:schemeClr val="bg1"/>
                </a:solidFill>
              </a:rPr>
              <a:t>A</a:t>
            </a:r>
            <a:r>
              <a:rPr lang="sl-SI" b="1" dirty="0" err="1">
                <a:solidFill>
                  <a:schemeClr val="bg1"/>
                </a:solidFill>
              </a:rPr>
              <a:t>ljaž</a:t>
            </a:r>
            <a:r>
              <a:rPr lang="sl-SI" b="1" dirty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G</a:t>
            </a:r>
            <a:r>
              <a:rPr lang="sl-SI" b="1" dirty="0" err="1">
                <a:solidFill>
                  <a:schemeClr val="bg1"/>
                </a:solidFill>
              </a:rPr>
              <a:t>ec</a:t>
            </a:r>
            <a:endParaRPr lang="sl-SI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1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Namenpodatkovne</a:t>
            </a:r>
            <a:r>
              <a:rPr lang="sl-SI" dirty="0"/>
              <a:t> baze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Ba</a:t>
            </a:r>
            <a:r>
              <a:rPr lang="en-GB" dirty="0"/>
              <a:t>za je </a:t>
            </a:r>
            <a:r>
              <a:rPr lang="sl-SI" dirty="0"/>
              <a:t>namenjena hranjenju podatkov o </a:t>
            </a:r>
            <a:r>
              <a:rPr lang="sl-SI" dirty="0" err="1"/>
              <a:t>MMAtekmah</a:t>
            </a:r>
            <a:r>
              <a:rPr lang="sl-SI" dirty="0"/>
              <a:t>, tekmovalcih in </a:t>
            </a:r>
            <a:r>
              <a:rPr lang="sl-SI" dirty="0" err="1"/>
              <a:t>tjihovih</a:t>
            </a:r>
            <a:r>
              <a:rPr lang="sl-SI" dirty="0"/>
              <a:t> statistikah</a:t>
            </a:r>
            <a:r>
              <a:rPr lang="en-GB" dirty="0"/>
              <a:t>.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Število tabel: 5 </a:t>
            </a:r>
            <a:endParaRPr lang="en-GB" dirty="0"/>
          </a:p>
          <a:p>
            <a:r>
              <a:rPr lang="sl-SI" dirty="0"/>
              <a:t>Število poizvedb: 5</a:t>
            </a:r>
          </a:p>
          <a:p>
            <a:r>
              <a:rPr lang="sl-SI" dirty="0"/>
              <a:t>Število obrazcev: </a:t>
            </a:r>
            <a:r>
              <a:rPr lang="en-GB" dirty="0"/>
              <a:t>6</a:t>
            </a:r>
            <a:endParaRPr lang="sl-SI" dirty="0"/>
          </a:p>
          <a:p>
            <a:r>
              <a:rPr lang="sl-SI" dirty="0"/>
              <a:t>Število poročil: </a:t>
            </a:r>
            <a:r>
              <a:rPr lang="en-GB" dirty="0"/>
              <a:t>5</a:t>
            </a:r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A1092C6-8BB2-4E8F-9687-3D62C99AE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0623" y="1066799"/>
            <a:ext cx="1933575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6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Kaj je – tabela 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Tabele so način prikazovanja ter predstavljanja nekih shranjenih podatkov.</a:t>
            </a:r>
          </a:p>
          <a:p>
            <a:r>
              <a:rPr lang="sl-SI" dirty="0"/>
              <a:t>Uporabne so, saj je uporabniku ki tabele pregleduje lažje pregledovati PB</a:t>
            </a:r>
          </a:p>
          <a:p>
            <a:r>
              <a:rPr lang="sl-SI" dirty="0"/>
              <a:t>Ko začnemo delati bazo moremo pomisliti koliko tabel bomo imeli in kako bodo povezane.</a:t>
            </a:r>
            <a:endParaRPr lang="en-US" dirty="0"/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F2E01621-33C9-4966-8D91-9FF732752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585" y="4693132"/>
            <a:ext cx="9692081" cy="177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1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relacij		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Relacije uporabljamo za preprečevanje podvajanja podatkov v PB</a:t>
            </a:r>
          </a:p>
          <a:p>
            <a:r>
              <a:rPr lang="sl-SI" dirty="0"/>
              <a:t>Povezujejo primarne ter tuje ključe med tabelami</a:t>
            </a:r>
          </a:p>
          <a:p>
            <a:endParaRPr lang="sl-SI" dirty="0"/>
          </a:p>
          <a:p>
            <a:r>
              <a:rPr lang="sl-SI" dirty="0"/>
              <a:t>Relacije povezujejo razne ključe v PB</a:t>
            </a:r>
          </a:p>
          <a:p>
            <a:r>
              <a:rPr lang="sl-SI" dirty="0"/>
              <a:t>Večina povezav je povezanih na tabelo „</a:t>
            </a:r>
            <a:r>
              <a:rPr lang="sl-SI" dirty="0" err="1"/>
              <a:t>user</a:t>
            </a:r>
            <a:r>
              <a:rPr lang="sl-SI" dirty="0"/>
              <a:t>“</a:t>
            </a:r>
          </a:p>
          <a:p>
            <a:r>
              <a:rPr lang="sl-SI" dirty="0"/>
              <a:t>Z temi povezavami preprečujemo </a:t>
            </a:r>
          </a:p>
          <a:p>
            <a:pPr marL="457200" lvl="1" indent="0">
              <a:buNone/>
            </a:pPr>
            <a:r>
              <a:rPr lang="sl-SI" dirty="0" err="1"/>
              <a:t>Podvanajne</a:t>
            </a:r>
            <a:r>
              <a:rPr lang="sl-SI" dirty="0"/>
              <a:t> / redundanco podatkov</a:t>
            </a:r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1754195-9B18-4E81-8130-1BC312244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53" y="3940604"/>
            <a:ext cx="6162106" cy="233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6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60718" y="2920407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sl-SI" sz="4400" b="1" dirty="0"/>
              <a:t>Prikaz </a:t>
            </a:r>
            <a:r>
              <a:rPr lang="en-GB" sz="4400" b="1" dirty="0" err="1"/>
              <a:t>podatkovne</a:t>
            </a:r>
            <a:r>
              <a:rPr lang="en-GB" sz="4400" b="1" dirty="0"/>
              <a:t> </a:t>
            </a:r>
            <a:r>
              <a:rPr lang="en-GB" sz="4400" b="1" dirty="0" err="1"/>
              <a:t>baze</a:t>
            </a:r>
            <a:r>
              <a:rPr lang="en-GB" sz="4400" b="1" dirty="0"/>
              <a:t> in </a:t>
            </a:r>
            <a:r>
              <a:rPr lang="en-GB" sz="4400" b="1" dirty="0" err="1"/>
              <a:t>uporabe</a:t>
            </a:r>
            <a:r>
              <a:rPr lang="en-GB" sz="4400" b="1" dirty="0"/>
              <a:t> </a:t>
            </a:r>
            <a:r>
              <a:rPr lang="en-GB" sz="4400" b="1" dirty="0" err="1"/>
              <a:t>obrazcev</a:t>
            </a:r>
            <a:endParaRPr lang="sl-SI" sz="4400" b="1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90A47BB0-E768-40D2-931A-7E8DE849A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008" y="4808313"/>
            <a:ext cx="1905000" cy="1600200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C63240F3-47D9-4F02-A14D-D1B94E34F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97" y="1625282"/>
            <a:ext cx="9229419" cy="105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18148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135</Words>
  <Application>Microsoft Office PowerPoint</Application>
  <PresentationFormat>Širokozaslonsko</PresentationFormat>
  <Paragraphs>23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Trebuchet MS</vt:lpstr>
      <vt:lpstr>Wingdings 3</vt:lpstr>
      <vt:lpstr>Gladko</vt:lpstr>
      <vt:lpstr>Predstavitev seminarske naloge  MMA – Mixed material arts</vt:lpstr>
      <vt:lpstr>Namenpodatkovne baze</vt:lpstr>
      <vt:lpstr>Kaj je – tabela ?</vt:lpstr>
      <vt:lpstr>Opis relacij  </vt:lpstr>
      <vt:lpstr>Prikaz podatkovne baze in uporabe obrazcev</vt:lpstr>
    </vt:vector>
  </TitlesOfParts>
  <Company>ŠCNG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seminarske naloge</dc:title>
  <dc:creator>Administrator</dc:creator>
  <cp:lastModifiedBy>Aljaž Starc</cp:lastModifiedBy>
  <cp:revision>45</cp:revision>
  <dcterms:created xsi:type="dcterms:W3CDTF">2018-04-05T05:54:58Z</dcterms:created>
  <dcterms:modified xsi:type="dcterms:W3CDTF">2018-06-19T21:17:38Z</dcterms:modified>
</cp:coreProperties>
</file>