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23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79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371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5767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7358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6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519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343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033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109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983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73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011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367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865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066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05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595FC8-6472-4055-B8DF-AC481357422C}" type="datetimeFigureOut">
              <a:rPr lang="sl-SI" smtClean="0"/>
              <a:t>17. 09. 2018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65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oserv.si/blog/pospesevanje-prodaje-na-spletu" TargetMode="External"/><Relationship Id="rId2" Type="http://schemas.openxmlformats.org/officeDocument/2006/relationships/hyperlink" Target="https://share.aljaxus.eu/2018-09-10/08%3A51%3A52pm-Scan000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eoserv.si/blog/pospesevanje-prodaje-na-spletu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928400" y="1088136"/>
            <a:ext cx="8574622" cy="2039451"/>
          </a:xfrm>
        </p:spPr>
        <p:txBody>
          <a:bodyPr/>
          <a:lstStyle/>
          <a:p>
            <a:r>
              <a:rPr lang="sl-SI" b="1" dirty="0" smtClean="0">
                <a:latin typeface="Arial Black" panose="020B0A04020102020204" pitchFamily="34" charset="0"/>
              </a:rPr>
              <a:t>Promocija podjetja s spletnimi orodji</a:t>
            </a:r>
            <a:endParaRPr lang="sl-SI" b="1" dirty="0"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Avtor: Aljaž Starc</a:t>
            </a:r>
          </a:p>
          <a:p>
            <a:r>
              <a:rPr lang="sl-SI" dirty="0" smtClean="0"/>
              <a:t>Prof.: Vanesa Frančeškin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8051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09" y="237744"/>
            <a:ext cx="10018713" cy="810767"/>
          </a:xfrm>
        </p:spPr>
        <p:txBody>
          <a:bodyPr/>
          <a:lstStyle/>
          <a:p>
            <a:r>
              <a:rPr lang="sl-SI" dirty="0" smtClean="0"/>
              <a:t>Indeks predstavitve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84309" y="1048511"/>
            <a:ext cx="10018713" cy="5306569"/>
          </a:xfrm>
        </p:spPr>
        <p:txBody>
          <a:bodyPr/>
          <a:lstStyle/>
          <a:p>
            <a:r>
              <a:rPr lang="sl-SI" dirty="0" smtClean="0"/>
              <a:t>Kaj sploh je promocija</a:t>
            </a:r>
          </a:p>
          <a:p>
            <a:r>
              <a:rPr lang="sl-SI" dirty="0" smtClean="0"/>
              <a:t>Načini promoviranja</a:t>
            </a:r>
          </a:p>
          <a:p>
            <a:r>
              <a:rPr lang="sl-SI" dirty="0" smtClean="0"/>
              <a:t>Razne platforme za promoviranje v digitalnem svetu</a:t>
            </a:r>
          </a:p>
          <a:p>
            <a:r>
              <a:rPr lang="sl-SI" dirty="0" smtClean="0"/>
              <a:t>Brezplačni načini promocije</a:t>
            </a:r>
          </a:p>
          <a:p>
            <a:r>
              <a:rPr lang="sl-SI" dirty="0" smtClean="0"/>
              <a:t>Kako bi promoviral svoje podjetje</a:t>
            </a:r>
          </a:p>
          <a:p>
            <a:r>
              <a:rPr lang="sl-SI" dirty="0" smtClean="0"/>
              <a:t>Nasveti ter triki za oglaševanje preko spleta</a:t>
            </a:r>
          </a:p>
          <a:p>
            <a:r>
              <a:rPr lang="sl-SI" dirty="0" smtClean="0"/>
              <a:t>Viri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6075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542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849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share.aljaxus.eu/2018-09-10/08%3A51%3A52pm-Scan0004.pdf</a:t>
            </a:r>
            <a:endParaRPr lang="sl-SI" dirty="0" smtClean="0"/>
          </a:p>
          <a:p>
            <a:r>
              <a:rPr lang="sl-SI" dirty="0">
                <a:hlinkClick r:id="rId3"/>
              </a:rPr>
              <a:t>https://</a:t>
            </a:r>
            <a:r>
              <a:rPr lang="sl-SI" dirty="0" smtClean="0">
                <a:hlinkClick r:id="rId3"/>
              </a:rPr>
              <a:t>www.neoserv.si/blog/pospesevanje-prodaje-na-spletu</a:t>
            </a:r>
            <a:endParaRPr lang="sl-SI" dirty="0" smtClean="0"/>
          </a:p>
          <a:p>
            <a:r>
              <a:rPr lang="sl-SI">
                <a:hlinkClick r:id="rId4"/>
              </a:rPr>
              <a:t>https</a:t>
            </a:r>
            <a:r>
              <a:rPr lang="sl-SI">
                <a:hlinkClick r:id="rId4"/>
              </a:rPr>
              <a:t>://</a:t>
            </a:r>
            <a:r>
              <a:rPr lang="sl-SI" smtClean="0">
                <a:hlinkClick r:id="rId4"/>
              </a:rPr>
              <a:t>www.neoserv.si/blog/pospesevanje-prodaje-na-spletu-2</a:t>
            </a:r>
            <a:endParaRPr lang="sl-SI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74611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14</TotalTime>
  <Words>54</Words>
  <Application>Microsoft Office PowerPoint</Application>
  <PresentationFormat>Širokozaslonsko</PresentationFormat>
  <Paragraphs>15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Corbel</vt:lpstr>
      <vt:lpstr>Paralaksa</vt:lpstr>
      <vt:lpstr>Promocija podjetja s spletnimi orodji</vt:lpstr>
      <vt:lpstr>Indeks predstavitve</vt:lpstr>
      <vt:lpstr>PowerPointova predstavitev</vt:lpstr>
      <vt:lpstr>PowerPointova predstavitev</vt:lpstr>
      <vt:lpstr>Viri</vt:lpstr>
    </vt:vector>
  </TitlesOfParts>
  <Company>ŠCNG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Administrator</dc:creator>
  <cp:lastModifiedBy>Administrator</cp:lastModifiedBy>
  <cp:revision>5</cp:revision>
  <dcterms:created xsi:type="dcterms:W3CDTF">2018-09-17T11:13:25Z</dcterms:created>
  <dcterms:modified xsi:type="dcterms:W3CDTF">2018-09-17T11:28:02Z</dcterms:modified>
</cp:coreProperties>
</file>