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5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Kliknite, da 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95FC8-6472-4055-B8DF-AC481357422C}" type="datetimeFigureOut">
              <a:rPr lang="sl-SI" smtClean="0"/>
              <a:t>26. 09. 2018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34F1-A1F9-40EB-9D9D-D8059461348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7231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95FC8-6472-4055-B8DF-AC481357422C}" type="datetimeFigureOut">
              <a:rPr lang="sl-SI" smtClean="0"/>
              <a:t>26. 09. 2018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34F1-A1F9-40EB-9D9D-D8059461348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5793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n na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95FC8-6472-4055-B8DF-AC481357422C}" type="datetimeFigureOut">
              <a:rPr lang="sl-SI" smtClean="0"/>
              <a:t>26. 09. 2018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34F1-A1F9-40EB-9D9D-D8059461348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93716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95FC8-6472-4055-B8DF-AC481357422C}" type="datetimeFigureOut">
              <a:rPr lang="sl-SI" smtClean="0"/>
              <a:t>26. 09. 2018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34F1-A1F9-40EB-9D9D-D8059461348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857677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95FC8-6472-4055-B8DF-AC481357422C}" type="datetimeFigureOut">
              <a:rPr lang="sl-SI" smtClean="0"/>
              <a:t>26. 09. 2018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34F1-A1F9-40EB-9D9D-D8059461348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873585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kartice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sl-SI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95FC8-6472-4055-B8DF-AC481357422C}" type="datetimeFigureOut">
              <a:rPr lang="sl-SI" smtClean="0"/>
              <a:t>26. 09. 2018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34F1-A1F9-40EB-9D9D-D8059461348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84632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nično ali neresnič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sl-SI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95FC8-6472-4055-B8DF-AC481357422C}" type="datetimeFigureOut">
              <a:rPr lang="sl-SI" smtClean="0"/>
              <a:t>26. 09. 2018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34F1-A1F9-40EB-9D9D-D8059461348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351972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95FC8-6472-4055-B8DF-AC481357422C}" type="datetimeFigureOut">
              <a:rPr lang="sl-SI" smtClean="0"/>
              <a:t>26. 09. 2018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34F1-A1F9-40EB-9D9D-D8059461348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934357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95FC8-6472-4055-B8DF-AC481357422C}" type="datetimeFigureOut">
              <a:rPr lang="sl-SI" smtClean="0"/>
              <a:t>26. 09. 2018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34F1-A1F9-40EB-9D9D-D8059461348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10331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95FC8-6472-4055-B8DF-AC481357422C}" type="datetimeFigureOut">
              <a:rPr lang="sl-SI" smtClean="0"/>
              <a:t>26. 09. 2018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69E234F1-A1F9-40EB-9D9D-D8059461348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81092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95FC8-6472-4055-B8DF-AC481357422C}" type="datetimeFigureOut">
              <a:rPr lang="sl-SI" smtClean="0"/>
              <a:t>26. 09. 2018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34F1-A1F9-40EB-9D9D-D8059461348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49838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95FC8-6472-4055-B8DF-AC481357422C}" type="datetimeFigureOut">
              <a:rPr lang="sl-SI" smtClean="0"/>
              <a:t>26. 09. 2018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34F1-A1F9-40EB-9D9D-D8059461348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3733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95FC8-6472-4055-B8DF-AC481357422C}" type="datetimeFigureOut">
              <a:rPr lang="sl-SI" smtClean="0"/>
              <a:t>26. 09. 2018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34F1-A1F9-40EB-9D9D-D8059461348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70111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95FC8-6472-4055-B8DF-AC481357422C}" type="datetimeFigureOut">
              <a:rPr lang="sl-SI" smtClean="0"/>
              <a:t>26. 09. 2018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34F1-A1F9-40EB-9D9D-D8059461348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33670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95FC8-6472-4055-B8DF-AC481357422C}" type="datetimeFigureOut">
              <a:rPr lang="sl-SI" smtClean="0"/>
              <a:t>26. 09. 2018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34F1-A1F9-40EB-9D9D-D8059461348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28655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95FC8-6472-4055-B8DF-AC481357422C}" type="datetimeFigureOut">
              <a:rPr lang="sl-SI" smtClean="0"/>
              <a:t>26. 09. 2018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34F1-A1F9-40EB-9D9D-D8059461348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30663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95FC8-6472-4055-B8DF-AC481357422C}" type="datetimeFigureOut">
              <a:rPr lang="sl-SI" smtClean="0"/>
              <a:t>26. 09. 2018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34F1-A1F9-40EB-9D9D-D8059461348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94056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6595FC8-6472-4055-B8DF-AC481357422C}" type="datetimeFigureOut">
              <a:rPr lang="sl-SI" smtClean="0"/>
              <a:t>26. 09. 2018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9E234F1-A1F9-40EB-9D9D-D8059461348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10654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eoserv.si/blog/pospesevanje-prodaje-na-spletu" TargetMode="External"/><Relationship Id="rId2" Type="http://schemas.openxmlformats.org/officeDocument/2006/relationships/hyperlink" Target="https://share.aljaxus.eu/2018-09-10/08:51:52pm-Scan0004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neoserv.si/blog/pospesevanje-prodaje-na-spletu-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2928400" y="1088136"/>
            <a:ext cx="8574622" cy="2039451"/>
          </a:xfrm>
        </p:spPr>
        <p:txBody>
          <a:bodyPr/>
          <a:lstStyle/>
          <a:p>
            <a:r>
              <a:rPr lang="sl-SI" b="1" dirty="0">
                <a:latin typeface="Arial Black" panose="020B0A04020102020204" pitchFamily="34" charset="0"/>
              </a:rPr>
              <a:t>Promocija podjetja s spletnimi orodji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dirty="0"/>
              <a:t>Avtor: Aljaž Starc</a:t>
            </a:r>
          </a:p>
          <a:p>
            <a:r>
              <a:rPr lang="sl-SI" dirty="0"/>
              <a:t>Prof.: Vanesa Frančeškin</a:t>
            </a:r>
          </a:p>
        </p:txBody>
      </p:sp>
    </p:spTree>
    <p:extLst>
      <p:ext uri="{BB962C8B-B14F-4D97-AF65-F5344CB8AC3E}">
        <p14:creationId xmlns:p14="http://schemas.microsoft.com/office/powerpoint/2010/main" val="580515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84309" y="237744"/>
            <a:ext cx="10018713" cy="810767"/>
          </a:xfrm>
        </p:spPr>
        <p:txBody>
          <a:bodyPr/>
          <a:lstStyle/>
          <a:p>
            <a:r>
              <a:rPr lang="sl-SI" dirty="0"/>
              <a:t>Indeks predstavitve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1484309" y="1048511"/>
            <a:ext cx="10018713" cy="5306569"/>
          </a:xfrm>
        </p:spPr>
        <p:txBody>
          <a:bodyPr/>
          <a:lstStyle/>
          <a:p>
            <a:r>
              <a:rPr lang="sl-SI" dirty="0"/>
              <a:t>Promocija</a:t>
            </a:r>
          </a:p>
          <a:p>
            <a:r>
              <a:rPr lang="sl-SI" dirty="0"/>
              <a:t>Razne platforme za promoviranje v digitalnem svetu</a:t>
            </a:r>
          </a:p>
          <a:p>
            <a:r>
              <a:rPr lang="sl-SI" dirty="0"/>
              <a:t>Brezplačni načini promocije</a:t>
            </a:r>
          </a:p>
          <a:p>
            <a:r>
              <a:rPr lang="sl-SI" dirty="0"/>
              <a:t>Kako bi promoviral svoje podjetje</a:t>
            </a:r>
          </a:p>
          <a:p>
            <a:r>
              <a:rPr lang="sl-SI" dirty="0"/>
              <a:t>Nasveti ter triki za oglaševanje preko spleta</a:t>
            </a:r>
          </a:p>
          <a:p>
            <a:r>
              <a:rPr lang="sl-SI" dirty="0"/>
              <a:t>Viri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60750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100271" y="255035"/>
            <a:ext cx="5991457" cy="735434"/>
          </a:xfrm>
        </p:spPr>
        <p:txBody>
          <a:bodyPr>
            <a:normAutofit/>
          </a:bodyPr>
          <a:lstStyle/>
          <a:p>
            <a:r>
              <a:rPr lang="sl-SI" b="1" dirty="0"/>
              <a:t>Promocija</a:t>
            </a:r>
          </a:p>
        </p:txBody>
      </p:sp>
      <p:pic>
        <p:nvPicPr>
          <p:cNvPr id="5" name="Označba mesta vsebine 4">
            <a:extLst>
              <a:ext uri="{FF2B5EF4-FFF2-40B4-BE49-F238E27FC236}">
                <a16:creationId xmlns:a16="http://schemas.microsoft.com/office/drawing/2014/main" id="{AEA0D28D-12BB-46F2-802E-84C846173D9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5357" y="0"/>
            <a:ext cx="3466643" cy="1980938"/>
          </a:xfrm>
        </p:spPr>
      </p:pic>
      <p:sp>
        <p:nvSpPr>
          <p:cNvPr id="7" name="PoljeZBesedilom 6">
            <a:extLst>
              <a:ext uri="{FF2B5EF4-FFF2-40B4-BE49-F238E27FC236}">
                <a16:creationId xmlns:a16="http://schemas.microsoft.com/office/drawing/2014/main" id="{54B9B85E-2E90-4449-9320-059500BC770F}"/>
              </a:ext>
            </a:extLst>
          </p:cNvPr>
          <p:cNvSpPr txBox="1"/>
          <p:nvPr/>
        </p:nvSpPr>
        <p:spPr>
          <a:xfrm>
            <a:off x="2530678" y="1507221"/>
            <a:ext cx="71306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/>
              <a:t>Ogla</a:t>
            </a:r>
            <a:r>
              <a:rPr lang="sl-SI" dirty="0" err="1"/>
              <a:t>ševanje</a:t>
            </a:r>
            <a:r>
              <a:rPr lang="sl-SI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354277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688499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Viri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>
                <a:hlinkClick r:id="rId2"/>
              </a:rPr>
              <a:t>https://share.aljaxus.eu/2018-09-10/08%3A51%3A52pm-Scan0004.pdf</a:t>
            </a:r>
            <a:endParaRPr lang="sl-SI" dirty="0"/>
          </a:p>
          <a:p>
            <a:r>
              <a:rPr lang="sl-SI" dirty="0">
                <a:hlinkClick r:id="rId3"/>
              </a:rPr>
              <a:t>https://www.neoserv.si/blog/pospesevanje-prodaje-na-spletu</a:t>
            </a:r>
            <a:endParaRPr lang="sl-SI" dirty="0"/>
          </a:p>
          <a:p>
            <a:r>
              <a:rPr lang="sl-SI" dirty="0">
                <a:hlinkClick r:id="rId4"/>
              </a:rPr>
              <a:t>https://www.neoserv.si/blog/pospesevanje-prodaje-na-spletu-2</a:t>
            </a:r>
            <a:endParaRPr lang="sl-SI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3746111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ksa">
  <a:themeElements>
    <a:clrScheme name="Paralaksa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aksa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aksa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TM03457496[[fn=Paralaksa]]</Template>
  <TotalTime>21</TotalTime>
  <Words>76</Words>
  <Application>Microsoft Office PowerPoint</Application>
  <PresentationFormat>Širokozaslonsko</PresentationFormat>
  <Paragraphs>16</Paragraphs>
  <Slides>5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5</vt:i4>
      </vt:variant>
    </vt:vector>
  </HeadingPairs>
  <TitlesOfParts>
    <vt:vector size="9" baseType="lpstr">
      <vt:lpstr>Arial</vt:lpstr>
      <vt:lpstr>Arial Black</vt:lpstr>
      <vt:lpstr>Corbel</vt:lpstr>
      <vt:lpstr>Paralaksa</vt:lpstr>
      <vt:lpstr>Promocija podjetja s spletnimi orodji</vt:lpstr>
      <vt:lpstr>Indeks predstavitve</vt:lpstr>
      <vt:lpstr>Promocija</vt:lpstr>
      <vt:lpstr>PowerPointova predstavitev</vt:lpstr>
      <vt:lpstr>Viri</vt:lpstr>
    </vt:vector>
  </TitlesOfParts>
  <Company>ŠCNG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Administrator</dc:creator>
  <cp:lastModifiedBy>Aljaž Starc</cp:lastModifiedBy>
  <cp:revision>7</cp:revision>
  <dcterms:created xsi:type="dcterms:W3CDTF">2018-09-17T11:13:25Z</dcterms:created>
  <dcterms:modified xsi:type="dcterms:W3CDTF">2018-09-26T22:03:17Z</dcterms:modified>
</cp:coreProperties>
</file>