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10/13/2017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10/13/2017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10/13/2017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10/13/2017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10/13/2017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10/13/2017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10/13/2017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10/13/2017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10/13/2017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10/13/2017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10/13/2017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10/13/2017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10/13/2017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10/13/2017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10/13/2017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9AC15B-2B76-44F2-9329-C2C272D639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Dvotaktni motorji in vpliv na okolje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EA8DE796-C971-4DB5-BFAE-5E7F187AE7D4}"/>
              </a:ext>
            </a:extLst>
          </p:cNvPr>
          <p:cNvSpPr txBox="1"/>
          <p:nvPr/>
        </p:nvSpPr>
        <p:spPr>
          <a:xfrm>
            <a:off x="9677400" y="6235700"/>
            <a:ext cx="232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Rok Ambrožič</a:t>
            </a:r>
            <a:r>
              <a:rPr lang="sl-SI"/>
              <a:t>, 3.</a:t>
            </a:r>
            <a:r>
              <a:rPr lang="sl-SI" dirty="0"/>
              <a:t>cs</a:t>
            </a:r>
          </a:p>
        </p:txBody>
      </p:sp>
    </p:spTree>
    <p:extLst>
      <p:ext uri="{BB962C8B-B14F-4D97-AF65-F5344CB8AC3E}">
        <p14:creationId xmlns:p14="http://schemas.microsoft.com/office/powerpoint/2010/main" val="3470187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824A08-844F-4A50-8A88-2601E06D8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Vprašanja: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78DCBEF-5C40-4F86-884C-AA41B0346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3600" dirty="0"/>
              <a:t>Zakaj dvotaktni motorji grejo iz proizvodnje in zaradi katerih vzrokov?</a:t>
            </a:r>
          </a:p>
          <a:p>
            <a:r>
              <a:rPr lang="sl-SI" sz="3600" dirty="0"/>
              <a:t>Glavne lastnosti dvotaktnih motorjev zaradi katerih so še vedno </a:t>
            </a:r>
            <a:r>
              <a:rPr lang="sl-SI" sz="3600" dirty="0" err="1"/>
              <a:t>zaženjeni</a:t>
            </a:r>
            <a:r>
              <a:rPr lang="sl-SI" sz="3600" dirty="0"/>
              <a:t>?</a:t>
            </a:r>
          </a:p>
          <a:p>
            <a:r>
              <a:rPr lang="sl-SI" sz="3600" dirty="0"/>
              <a:t>Naštej glavne dele dvotaktnega motorja?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49661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ABFAFE-A3B0-497D-AB6A-470D3ACCE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C1A5F8A-793D-47AB-BA79-091AE1145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l-SI" sz="4400" dirty="0"/>
              <a:t>Hvala za pozornost </a:t>
            </a:r>
            <a:r>
              <a:rPr lang="sl-SI" sz="4000" dirty="0">
                <a:sym typeface="Wingdings" panose="05000000000000000000" pitchFamily="2" charset="2"/>
              </a:rPr>
              <a:t></a:t>
            </a:r>
            <a:endParaRPr lang="sl-SI" sz="4000" dirty="0"/>
          </a:p>
        </p:txBody>
      </p:sp>
    </p:spTree>
    <p:extLst>
      <p:ext uri="{BB962C8B-B14F-4D97-AF65-F5344CB8AC3E}">
        <p14:creationId xmlns:p14="http://schemas.microsoft.com/office/powerpoint/2010/main" val="2390085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A8D484-1E87-4AF1-A74F-1217048AD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Splošno o dvotaktnem motorju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70EA9C6-7CF5-4825-AA51-593EFBA9F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Dvotaktni motor je tip motorja z notranjim zgorevanjem, ki doseže celotni cikel v samo eni rotaciji ročične gredi z dvema taktoma.</a:t>
            </a:r>
          </a:p>
          <a:p>
            <a:r>
              <a:rPr lang="sl-SI" dirty="0"/>
              <a:t>Tako pri </a:t>
            </a:r>
            <a:r>
              <a:rPr lang="sl-SI" dirty="0" err="1"/>
              <a:t>štirikaktnih</a:t>
            </a:r>
            <a:r>
              <a:rPr lang="sl-SI" dirty="0"/>
              <a:t> kot dvotaktnih se v ciklu izvedejo štirje procesi: sesanje, stiskanje (kompresijo), delo in izpuh.</a:t>
            </a:r>
          </a:p>
          <a:p>
            <a:r>
              <a:rPr lang="sl-SI" dirty="0"/>
              <a:t>Dvotaktni motorji imajo za razliko od štiritaktnih večje razmerje moč/teža, manj sestavnih delov, manjšo težo in so bolj kompaktni.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2807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D04DC2B-7253-4DA1-9329-0229BFC0C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Sestava dvotaktnega motorja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6DC34B6C-B07D-4549-9264-FE6C0EF64B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02680" y="2171700"/>
            <a:ext cx="5679318" cy="3636963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C84221A5-71BC-4E4F-9211-FAD9E3DB8538}"/>
              </a:ext>
            </a:extLst>
          </p:cNvPr>
          <p:cNvSpPr txBox="1"/>
          <p:nvPr/>
        </p:nvSpPr>
        <p:spPr>
          <a:xfrm>
            <a:off x="228600" y="2171700"/>
            <a:ext cx="5232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800" dirty="0"/>
              <a:t>Bat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800" dirty="0"/>
              <a:t>Ročična gred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800" dirty="0"/>
              <a:t>Valj ali cilinder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800" dirty="0"/>
              <a:t>Glava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800" dirty="0"/>
              <a:t>Svečka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800" dirty="0"/>
              <a:t>Izpušni kanal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800" dirty="0" err="1"/>
              <a:t>Vsisni</a:t>
            </a:r>
            <a:r>
              <a:rPr lang="sl-SI" sz="2800" dirty="0"/>
              <a:t> kanal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800" dirty="0"/>
              <a:t>Pretočni kanal</a:t>
            </a:r>
          </a:p>
        </p:txBody>
      </p:sp>
    </p:spTree>
    <p:extLst>
      <p:ext uri="{BB962C8B-B14F-4D97-AF65-F5344CB8AC3E}">
        <p14:creationId xmlns:p14="http://schemas.microsoft.com/office/powerpoint/2010/main" val="3602515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FE5EC9-367F-4E60-A47C-F33CFDC0F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Prednosti dvotaktnih motorjev: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4F48522-28AD-44E8-BD2E-5C5BC0772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So lažji (nimajo ventilov in odmične gredi)</a:t>
            </a:r>
          </a:p>
          <a:p>
            <a:r>
              <a:rPr lang="sl-SI" dirty="0"/>
              <a:t>Zaradi manjše teže so te motorji bolj poskočni</a:t>
            </a:r>
          </a:p>
          <a:p>
            <a:r>
              <a:rPr lang="sl-SI" dirty="0"/>
              <a:t>Zelo so enostavni za popravila</a:t>
            </a:r>
          </a:p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51BC1A1-0D16-483B-A42B-3E1F8464C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5633" y="2222287"/>
            <a:ext cx="5448193" cy="306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649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818431A-421E-48C5-9B5C-22D84D229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Slabosti dvotaktnih motorjev:						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0A084B8-C6E8-4843-BE0D-ABEB4F05D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Imajo manjšo </a:t>
            </a:r>
            <a:r>
              <a:rPr lang="sl-SI" dirty="0" err="1"/>
              <a:t>življensko</a:t>
            </a:r>
            <a:r>
              <a:rPr lang="sl-SI" dirty="0"/>
              <a:t> dobo, zaradi slabega mazanja</a:t>
            </a:r>
          </a:p>
          <a:p>
            <a:r>
              <a:rPr lang="sl-SI" dirty="0"/>
              <a:t>Bencinu rabimo dodajati olje za mazanje, ki kasneje zgori in zelo onesnažuje okolje</a:t>
            </a:r>
          </a:p>
          <a:p>
            <a:r>
              <a:rPr lang="sl-SI" dirty="0"/>
              <a:t>V primerjavi z 4-taktnimi motorji so manj varčni z gorivom</a:t>
            </a:r>
          </a:p>
          <a:p>
            <a:r>
              <a:rPr lang="sl-SI" dirty="0"/>
              <a:t>Večja je tudi termična in mehanska obremenitev dvotaktnega motorja zaradi dvojnega števila delovnih taktov.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75979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F257A50-A06F-484A-AF73-9BA955797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Uporaba dvotaktnih motorjev: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8E63371-5D92-458A-B670-BC39722FA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Kosilnice </a:t>
            </a:r>
          </a:p>
          <a:p>
            <a:r>
              <a:rPr lang="sl-SI" dirty="0"/>
              <a:t>Motorne žage</a:t>
            </a:r>
          </a:p>
          <a:p>
            <a:r>
              <a:rPr lang="sl-SI" dirty="0"/>
              <a:t>Snežne/vodne sani</a:t>
            </a:r>
          </a:p>
          <a:p>
            <a:r>
              <a:rPr lang="sl-SI" dirty="0"/>
              <a:t>Agregati</a:t>
            </a:r>
          </a:p>
          <a:p>
            <a:r>
              <a:rPr lang="sl-SI" dirty="0"/>
              <a:t>Izvenkrmni motorji</a:t>
            </a:r>
          </a:p>
          <a:p>
            <a:r>
              <a:rPr lang="sl-SI" dirty="0"/>
              <a:t>Modelčki letal</a:t>
            </a:r>
          </a:p>
          <a:p>
            <a:r>
              <a:rPr lang="sl-SI" dirty="0"/>
              <a:t>Mopedi</a:t>
            </a:r>
          </a:p>
          <a:p>
            <a:r>
              <a:rPr lang="sl-SI" dirty="0"/>
              <a:t>Skuterji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A2485A3-3A6E-4ED5-884A-8F9E314EC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4766" y="-34300"/>
            <a:ext cx="3687234" cy="2256587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92AE470C-C503-4A49-95D8-65C263F35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7668" y="1898938"/>
            <a:ext cx="2667098" cy="1775287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1922BE55-9632-4F03-89C0-0A57FD090D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4766" y="4680443"/>
            <a:ext cx="3687234" cy="1557987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229FD92C-45BE-4935-B537-C7EC5621A7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4766" y="2222287"/>
            <a:ext cx="3687234" cy="2458156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A226A3C7-F08A-4E27-87DC-030B0604C8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1542" y="3674225"/>
            <a:ext cx="2403224" cy="2559956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B06C5E59-887B-4451-8746-D18996EA8F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2705" y="4759844"/>
            <a:ext cx="3148358" cy="209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813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728F5F-B1C7-47C0-BEC8-3A5DBB470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Predelave-zakaj?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E0001C7-3E70-4A4D-ACFE-A065C3BFD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076913"/>
          </a:xfrm>
        </p:spPr>
        <p:txBody>
          <a:bodyPr anchor="t">
            <a:normAutofit lnSpcReduction="10000"/>
          </a:bodyPr>
          <a:lstStyle/>
          <a:p>
            <a:r>
              <a:rPr lang="sl-SI" dirty="0"/>
              <a:t>Zaradi enostavne zasnove </a:t>
            </a:r>
            <a:r>
              <a:rPr lang="sl-SI" dirty="0" err="1"/>
              <a:t>dvotakntih</a:t>
            </a:r>
            <a:r>
              <a:rPr lang="sl-SI" dirty="0"/>
              <a:t> motorjev je velikokrat prišlo do predelav le teh.</a:t>
            </a:r>
          </a:p>
          <a:p>
            <a:r>
              <a:rPr lang="sl-SI" dirty="0"/>
              <a:t>Želja po unikatnem ali lešem izgledu.</a:t>
            </a:r>
          </a:p>
          <a:p>
            <a:r>
              <a:rPr lang="sl-SI" dirty="0"/>
              <a:t>Želja po večji moči motorja in pospeških.</a:t>
            </a:r>
          </a:p>
          <a:p>
            <a:r>
              <a:rPr lang="sl-SI" dirty="0"/>
              <a:t>Dokazovanje zmožnosti lastnega motorja.</a:t>
            </a:r>
          </a:p>
          <a:p>
            <a:r>
              <a:rPr lang="sl-SI" dirty="0"/>
              <a:t>Najbolj pogoste predelave: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dirty="0"/>
              <a:t>Znižanje glave motorja          dobimo večjo kompresijo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dirty="0"/>
              <a:t>Povečanje prostornine          večja kompresija in večja prostornina valja in več moči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dirty="0"/>
              <a:t>Zamenjava originalnega izpušnega sistema za resonančni sli športni izpuh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dirty="0"/>
              <a:t>Večanje kanalov na valju (hitrejša izmenjava plinov in večja moč motorja)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dirty="0"/>
              <a:t>Večji </a:t>
            </a:r>
            <a:r>
              <a:rPr lang="sl-SI" dirty="0" err="1"/>
              <a:t>vplinjač</a:t>
            </a:r>
            <a:r>
              <a:rPr lang="sl-SI" dirty="0"/>
              <a:t> (več goriva = večja eksplozija)</a:t>
            </a:r>
          </a:p>
          <a:p>
            <a:pPr>
              <a:buFont typeface="Wingdings" panose="05000000000000000000" pitchFamily="2" charset="2"/>
              <a:buChar char="§"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sp>
        <p:nvSpPr>
          <p:cNvPr id="4" name="Puščica: desno 3">
            <a:extLst>
              <a:ext uri="{FF2B5EF4-FFF2-40B4-BE49-F238E27FC236}">
                <a16:creationId xmlns:a16="http://schemas.microsoft.com/office/drawing/2014/main" id="{130FD1E5-9E34-48DE-BEBD-CDEC27AB6BEC}"/>
              </a:ext>
            </a:extLst>
          </p:cNvPr>
          <p:cNvSpPr/>
          <p:nvPr/>
        </p:nvSpPr>
        <p:spPr>
          <a:xfrm>
            <a:off x="3924300" y="4203593"/>
            <a:ext cx="330200" cy="114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F5078D7-4936-4818-A96B-C0126AEF5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300" y="4588248"/>
            <a:ext cx="353599" cy="17070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3036CB1B-D240-4798-A5BB-40CE92D13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8951" y="0"/>
            <a:ext cx="2963049" cy="2222287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1C8AE0C1-A692-4B30-8E01-8CBE8508CF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2401" y="2669475"/>
            <a:ext cx="5003800" cy="134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295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7D031C0-4F9A-4A11-915B-109D8C1D9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Tomos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AC123F0-EEC9-4F66-B56C-6EF510D6A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sl-SI" dirty="0"/>
              <a:t>Priznan slovenski izdelovalec dvotaktnih mopedov</a:t>
            </a:r>
          </a:p>
          <a:p>
            <a:r>
              <a:rPr lang="sl-SI" dirty="0"/>
              <a:t>Edini na trgu, ki je obdržal dvotaktne dvokolesnike v </a:t>
            </a:r>
            <a:r>
              <a:rPr lang="sl-SI" dirty="0" err="1"/>
              <a:t>nadaljni</a:t>
            </a:r>
            <a:r>
              <a:rPr lang="sl-SI" dirty="0"/>
              <a:t> proizvodnji.</a:t>
            </a:r>
          </a:p>
          <a:p>
            <a:r>
              <a:rPr lang="sl-SI" dirty="0"/>
              <a:t>Bogata zgodovina dirkanja z </a:t>
            </a:r>
            <a:r>
              <a:rPr lang="sl-SI" dirty="0" err="1"/>
              <a:t>tomosovimi</a:t>
            </a:r>
            <a:r>
              <a:rPr lang="sl-SI" dirty="0"/>
              <a:t> ˝</a:t>
            </a:r>
            <a:r>
              <a:rPr lang="sl-SI" dirty="0" err="1"/>
              <a:t>specijalkami</a:t>
            </a:r>
            <a:r>
              <a:rPr lang="sl-SI" dirty="0"/>
              <a:t>˝</a:t>
            </a:r>
          </a:p>
          <a:p>
            <a:r>
              <a:rPr lang="sl-SI" dirty="0"/>
              <a:t>Zanesljivi mopedi in enostavna zasnova.</a:t>
            </a:r>
          </a:p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254E04C-4BD8-4702-8434-3E7B7324D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8290" y="3415528"/>
            <a:ext cx="6123709" cy="344247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33DFAC60-F68E-49A3-8BE1-254AFBEA5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0" y="0"/>
            <a:ext cx="1905000" cy="190500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CD26219F-DDBC-489D-8358-79C8FC92D2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-6563"/>
            <a:ext cx="3962400" cy="222885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3204B0A7-0DD5-474C-8DD3-7DE55D29B8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" y="3794062"/>
            <a:ext cx="4139739" cy="309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139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B94916-91B4-44FB-BF1E-166DCD125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Vpliv dvotaktnega motorja na okolje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6E85F0E-7364-44C6-8E56-EAF2B39A5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sl-SI" dirty="0"/>
              <a:t>Zaradi izgorevanja olja, katerega dodamo bencinu zelo onesnažujejo ozračje. Zaradi tega so morali v industriji narediti korak naprej, dvotaktnim motorjem so v izpuh dodali katalizator in dopolnili izgube pri vžigu in menjavi plinov kolikor je to mogoče.</a:t>
            </a:r>
          </a:p>
          <a:p>
            <a:r>
              <a:rPr lang="sl-SI" dirty="0"/>
              <a:t>Zaradi prevelikega onesnaževanja se mopedi, izvenkrmni motorji zamenjujejo za take, katere imajo 4-taktni pogon.</a:t>
            </a:r>
          </a:p>
          <a:p>
            <a:r>
              <a:rPr lang="sl-SI" dirty="0" err="1"/>
              <a:t>Dvotaknti</a:t>
            </a:r>
            <a:r>
              <a:rPr lang="sl-SI" dirty="0"/>
              <a:t> motorji bojo kmalu v industriji le še												zgodovina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A50670F-23AB-4DC9-966E-CD6B84EAF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9193" y="3523211"/>
            <a:ext cx="5142807" cy="333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2404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vedljivo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TM03457503[[fn=Navedljivo]]</Template>
  <TotalTime>98</TotalTime>
  <Words>423</Words>
  <Application>Microsoft Office PowerPoint</Application>
  <PresentationFormat>Širokozaslonsko</PresentationFormat>
  <Paragraphs>59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Wingdings</vt:lpstr>
      <vt:lpstr>Wingdings 2</vt:lpstr>
      <vt:lpstr>Navedljivo</vt:lpstr>
      <vt:lpstr>Dvotaktni motorji in vpliv na okolje</vt:lpstr>
      <vt:lpstr>Splošno o dvotaktnem motorju</vt:lpstr>
      <vt:lpstr>Sestava dvotaktnega motorja</vt:lpstr>
      <vt:lpstr>Prednosti dvotaktnih motorjev:</vt:lpstr>
      <vt:lpstr>Slabosti dvotaktnih motorjev:      </vt:lpstr>
      <vt:lpstr>Uporaba dvotaktnih motorjev:</vt:lpstr>
      <vt:lpstr>Predelave-zakaj?</vt:lpstr>
      <vt:lpstr>Tomos</vt:lpstr>
      <vt:lpstr>Vpliv dvotaktnega motorja na okolje</vt:lpstr>
      <vt:lpstr>Vprašanja: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Dvotaktni motorji in vpliv na okolje</dc:title>
  <dc:creator>Rok Ambrožič</dc:creator>
  <cp:lastModifiedBy>Rok Ambrožič</cp:lastModifiedBy>
  <cp:revision>10</cp:revision>
  <dcterms:created xsi:type="dcterms:W3CDTF">2017-10-13T19:20:34Z</dcterms:created>
  <dcterms:modified xsi:type="dcterms:W3CDTF">2017-10-13T20:58:50Z</dcterms:modified>
</cp:coreProperties>
</file>