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err="1" smtClean="0"/>
              <a:t>Elon</a:t>
            </a:r>
            <a:r>
              <a:rPr lang="sl-SI" dirty="0" smtClean="0"/>
              <a:t> </a:t>
            </a:r>
            <a:r>
              <a:rPr lang="sl-SI" dirty="0" err="1" smtClean="0"/>
              <a:t>musk</a:t>
            </a:r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Alen </a:t>
            </a:r>
            <a:r>
              <a:rPr lang="sl-SI" dirty="0" err="1" smtClean="0"/>
              <a:t>sulejmanović</a:t>
            </a:r>
            <a:r>
              <a:rPr lang="sl-SI" dirty="0" smtClean="0"/>
              <a:t> 3rc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8948" y="614823"/>
            <a:ext cx="2729484" cy="181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88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POTEK PREDSTAVITEVE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O ELON MUSKU</a:t>
            </a:r>
          </a:p>
          <a:p>
            <a:r>
              <a:rPr lang="sl-SI" dirty="0" smtClean="0"/>
              <a:t>PROJEKTI</a:t>
            </a:r>
          </a:p>
          <a:p>
            <a:r>
              <a:rPr lang="sl-SI" dirty="0" smtClean="0"/>
              <a:t>VIRI </a:t>
            </a:r>
          </a:p>
          <a:p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37179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ELON MUSK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/>
              <a:t>Elon</a:t>
            </a:r>
            <a:r>
              <a:rPr lang="sl-SI" dirty="0"/>
              <a:t> </a:t>
            </a:r>
            <a:r>
              <a:rPr lang="sl-SI" dirty="0" err="1"/>
              <a:t>Reeve</a:t>
            </a:r>
            <a:r>
              <a:rPr lang="sl-SI" dirty="0"/>
              <a:t> </a:t>
            </a:r>
            <a:r>
              <a:rPr lang="sl-SI" dirty="0" err="1" smtClean="0"/>
              <a:t>Musk</a:t>
            </a:r>
            <a:r>
              <a:rPr lang="sl-SI" dirty="0" smtClean="0"/>
              <a:t>. </a:t>
            </a:r>
          </a:p>
          <a:p>
            <a:r>
              <a:rPr lang="sl-SI" dirty="0" smtClean="0"/>
              <a:t>Rojstvo:  28 </a:t>
            </a:r>
            <a:r>
              <a:rPr lang="sl-SI" dirty="0"/>
              <a:t>Junija</a:t>
            </a:r>
            <a:r>
              <a:rPr lang="sl-SI" dirty="0" smtClean="0"/>
              <a:t> 1971 (47 let).</a:t>
            </a:r>
          </a:p>
          <a:p>
            <a:r>
              <a:rPr lang="sl-SI" dirty="0" smtClean="0"/>
              <a:t>T</a:t>
            </a:r>
            <a:r>
              <a:rPr lang="de-DE" dirty="0" err="1" smtClean="0"/>
              <a:t>ehnološki</a:t>
            </a:r>
            <a:r>
              <a:rPr lang="de-DE" dirty="0" smtClean="0"/>
              <a:t> </a:t>
            </a:r>
            <a:r>
              <a:rPr lang="de-DE" dirty="0" err="1"/>
              <a:t>podjetnik</a:t>
            </a:r>
            <a:r>
              <a:rPr lang="de-DE" dirty="0"/>
              <a:t>, </a:t>
            </a:r>
            <a:r>
              <a:rPr lang="de-DE" dirty="0" err="1"/>
              <a:t>investitor</a:t>
            </a:r>
            <a:r>
              <a:rPr lang="de-DE" dirty="0"/>
              <a:t> in </a:t>
            </a:r>
            <a:r>
              <a:rPr lang="de-DE" dirty="0" err="1" smtClean="0"/>
              <a:t>inženir</a:t>
            </a:r>
            <a:r>
              <a:rPr lang="sl-SI" dirty="0" smtClean="0"/>
              <a:t>.</a:t>
            </a:r>
          </a:p>
          <a:p>
            <a:r>
              <a:rPr lang="sl-SI" dirty="0" err="1" smtClean="0"/>
              <a:t>SpaceX</a:t>
            </a:r>
            <a:r>
              <a:rPr lang="sl-SI" dirty="0"/>
              <a:t>, </a:t>
            </a:r>
            <a:r>
              <a:rPr lang="sl-SI" dirty="0" smtClean="0"/>
              <a:t> Tesla</a:t>
            </a:r>
            <a:r>
              <a:rPr lang="sl-SI" dirty="0"/>
              <a:t>, </a:t>
            </a:r>
            <a:r>
              <a:rPr lang="sl-SI" dirty="0"/>
              <a:t> </a:t>
            </a:r>
            <a:r>
              <a:rPr lang="sl-SI" dirty="0" err="1" smtClean="0"/>
              <a:t>PayPal</a:t>
            </a:r>
            <a:r>
              <a:rPr lang="sl-SI" dirty="0" smtClean="0"/>
              <a:t>, </a:t>
            </a:r>
            <a:r>
              <a:rPr lang="sl-SI" dirty="0"/>
              <a:t> </a:t>
            </a:r>
            <a:r>
              <a:rPr lang="sl-SI" dirty="0" err="1" smtClean="0"/>
              <a:t>Neuralink</a:t>
            </a:r>
            <a:r>
              <a:rPr lang="sl-SI" dirty="0" smtClean="0"/>
              <a:t>.</a:t>
            </a:r>
          </a:p>
          <a:p>
            <a:r>
              <a:rPr lang="sl-SI" dirty="0" smtClean="0"/>
              <a:t>Net </a:t>
            </a:r>
            <a:r>
              <a:rPr lang="sl-SI" dirty="0" err="1" smtClean="0"/>
              <a:t>worth</a:t>
            </a:r>
            <a:r>
              <a:rPr lang="sl-SI" dirty="0" smtClean="0"/>
              <a:t> </a:t>
            </a:r>
            <a:r>
              <a:rPr lang="sl-SI" dirty="0"/>
              <a:t>22,3 milijarde </a:t>
            </a:r>
            <a:r>
              <a:rPr lang="sl-SI" dirty="0" smtClean="0"/>
              <a:t>dolarjev.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48178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/>
              <a:t>Neuralink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9430107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21</TotalTime>
  <Words>40</Words>
  <Application>Microsoft Office PowerPoint</Application>
  <PresentationFormat>Širokozaslonsko</PresentationFormat>
  <Paragraphs>13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Elon musk </vt:lpstr>
      <vt:lpstr>POTEK PREDSTAVITEVE</vt:lpstr>
      <vt:lpstr>ELON MUSK</vt:lpstr>
      <vt:lpstr>Neuralink</vt:lpstr>
    </vt:vector>
  </TitlesOfParts>
  <Company>Šolski Center Nova Gorica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Elon musk</dc:title>
  <dc:creator>3rc</dc:creator>
  <cp:lastModifiedBy>3rc</cp:lastModifiedBy>
  <cp:revision>3</cp:revision>
  <dcterms:created xsi:type="dcterms:W3CDTF">2018-11-30T12:43:42Z</dcterms:created>
  <dcterms:modified xsi:type="dcterms:W3CDTF">2018-11-30T13:05:18Z</dcterms:modified>
</cp:coreProperties>
</file>