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uralink.com/" TargetMode="External"/><Relationship Id="rId2" Type="http://schemas.openxmlformats.org/officeDocument/2006/relationships/hyperlink" Target="https://en.wikipedia.org/wiki/Space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Neuralin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err="1" smtClean="0"/>
              <a:t>Elon</a:t>
            </a:r>
            <a:r>
              <a:rPr lang="sl-SI" dirty="0" smtClean="0"/>
              <a:t> </a:t>
            </a:r>
            <a:r>
              <a:rPr lang="sl-SI" dirty="0" err="1" smtClean="0"/>
              <a:t>musk</a:t>
            </a:r>
            <a:r>
              <a:rPr lang="sl-SI" dirty="0" smtClean="0"/>
              <a:t> 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Alen </a:t>
            </a:r>
            <a:r>
              <a:rPr lang="sl-SI" dirty="0" err="1" smtClean="0"/>
              <a:t>sulejmanović</a:t>
            </a:r>
            <a:r>
              <a:rPr lang="sl-SI" dirty="0" smtClean="0"/>
              <a:t> 3rc</a:t>
            </a:r>
            <a:endParaRPr lang="sl-SI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8948" y="614823"/>
            <a:ext cx="2729484" cy="1819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88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POTEK PREDSTAVITEVE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O ELON MUSKU</a:t>
            </a:r>
          </a:p>
          <a:p>
            <a:r>
              <a:rPr lang="sl-SI" dirty="0" smtClean="0"/>
              <a:t>PROJEKTI</a:t>
            </a:r>
          </a:p>
          <a:p>
            <a:r>
              <a:rPr lang="sl-SI" dirty="0" smtClean="0"/>
              <a:t>VIRI </a:t>
            </a:r>
          </a:p>
          <a:p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37179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ELON MUSK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err="1"/>
              <a:t>Elon</a:t>
            </a:r>
            <a:r>
              <a:rPr lang="sl-SI" dirty="0"/>
              <a:t> </a:t>
            </a:r>
            <a:r>
              <a:rPr lang="sl-SI" dirty="0" err="1"/>
              <a:t>Reeve</a:t>
            </a:r>
            <a:r>
              <a:rPr lang="sl-SI" dirty="0"/>
              <a:t> </a:t>
            </a:r>
            <a:r>
              <a:rPr lang="sl-SI" dirty="0" err="1" smtClean="0"/>
              <a:t>Musk</a:t>
            </a:r>
            <a:r>
              <a:rPr lang="sl-SI" dirty="0" smtClean="0"/>
              <a:t>. </a:t>
            </a:r>
          </a:p>
          <a:p>
            <a:r>
              <a:rPr lang="sl-SI" dirty="0" smtClean="0"/>
              <a:t>Rojstvo:  28 </a:t>
            </a:r>
            <a:r>
              <a:rPr lang="sl-SI" dirty="0"/>
              <a:t>Junija</a:t>
            </a:r>
            <a:r>
              <a:rPr lang="sl-SI" dirty="0" smtClean="0"/>
              <a:t> 1971 (47 let).</a:t>
            </a:r>
          </a:p>
          <a:p>
            <a:r>
              <a:rPr lang="sl-SI" dirty="0" smtClean="0"/>
              <a:t>T</a:t>
            </a:r>
            <a:r>
              <a:rPr lang="de-DE" dirty="0" err="1" smtClean="0"/>
              <a:t>ehnološki</a:t>
            </a:r>
            <a:r>
              <a:rPr lang="de-DE" dirty="0" smtClean="0"/>
              <a:t> </a:t>
            </a:r>
            <a:r>
              <a:rPr lang="de-DE" dirty="0" err="1"/>
              <a:t>podjetnik</a:t>
            </a:r>
            <a:r>
              <a:rPr lang="de-DE" dirty="0"/>
              <a:t>, </a:t>
            </a:r>
            <a:r>
              <a:rPr lang="de-DE" dirty="0" err="1"/>
              <a:t>investitor</a:t>
            </a:r>
            <a:r>
              <a:rPr lang="de-DE" dirty="0"/>
              <a:t> in </a:t>
            </a:r>
            <a:r>
              <a:rPr lang="de-DE" dirty="0" err="1" smtClean="0"/>
              <a:t>inženir</a:t>
            </a:r>
            <a:r>
              <a:rPr lang="sl-SI" dirty="0" smtClean="0"/>
              <a:t>.</a:t>
            </a:r>
          </a:p>
          <a:p>
            <a:r>
              <a:rPr lang="sl-SI" dirty="0" err="1" smtClean="0"/>
              <a:t>SpaceX</a:t>
            </a:r>
            <a:r>
              <a:rPr lang="sl-SI" dirty="0"/>
              <a:t>, </a:t>
            </a:r>
            <a:r>
              <a:rPr lang="sl-SI" dirty="0" smtClean="0"/>
              <a:t> Tesla</a:t>
            </a:r>
            <a:r>
              <a:rPr lang="sl-SI" dirty="0"/>
              <a:t>,  </a:t>
            </a:r>
            <a:r>
              <a:rPr lang="sl-SI" dirty="0" err="1" smtClean="0"/>
              <a:t>PayPal</a:t>
            </a:r>
            <a:r>
              <a:rPr lang="sl-SI" dirty="0" smtClean="0"/>
              <a:t>, </a:t>
            </a:r>
            <a:r>
              <a:rPr lang="sl-SI" dirty="0"/>
              <a:t> </a:t>
            </a:r>
            <a:r>
              <a:rPr lang="sl-SI" dirty="0" err="1" smtClean="0"/>
              <a:t>Neuralink</a:t>
            </a:r>
            <a:r>
              <a:rPr lang="sl-SI" dirty="0" smtClean="0"/>
              <a:t>.</a:t>
            </a:r>
          </a:p>
          <a:p>
            <a:r>
              <a:rPr lang="sl-SI" dirty="0" smtClean="0"/>
              <a:t>Net </a:t>
            </a:r>
            <a:r>
              <a:rPr lang="sl-SI" dirty="0" err="1" smtClean="0"/>
              <a:t>worth</a:t>
            </a:r>
            <a:r>
              <a:rPr lang="sl-SI" dirty="0" smtClean="0"/>
              <a:t> </a:t>
            </a:r>
            <a:r>
              <a:rPr lang="sl-SI" dirty="0"/>
              <a:t>22,3 milijarde </a:t>
            </a:r>
            <a:r>
              <a:rPr lang="sl-SI" dirty="0" smtClean="0"/>
              <a:t>dolarjev.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94817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/>
              <a:t>Neuralink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err="1" smtClean="0"/>
              <a:t>Neuralink</a:t>
            </a:r>
            <a:r>
              <a:rPr lang="sl-SI" dirty="0" smtClean="0"/>
              <a:t> </a:t>
            </a:r>
            <a:r>
              <a:rPr lang="sl-SI" dirty="0"/>
              <a:t>razvija ultra-visoko pasovno širino možganskih vmesnikov za povezovanje ljudi in računalnikov</a:t>
            </a:r>
            <a:r>
              <a:rPr lang="sl-SI" dirty="0" smtClean="0"/>
              <a:t>.</a:t>
            </a:r>
          </a:p>
          <a:p>
            <a:r>
              <a:rPr lang="sl-SI" dirty="0" smtClean="0"/>
              <a:t>Cilj </a:t>
            </a:r>
            <a:r>
              <a:rPr lang="sl-SI" dirty="0"/>
              <a:t>podjetja, da napravi pripomočke za zdravljenje resnih možganskih bolezni, </a:t>
            </a:r>
            <a:br>
              <a:rPr lang="sl-SI" dirty="0"/>
            </a:br>
            <a:r>
              <a:rPr lang="sl-SI" dirty="0"/>
              <a:t>s končnim ciljem človeške izboljšave.</a:t>
            </a:r>
            <a:endParaRPr lang="sl-SI" dirty="0" smtClean="0"/>
          </a:p>
          <a:p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9513" y="4554816"/>
            <a:ext cx="3256544" cy="214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30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spacex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Je </a:t>
            </a:r>
            <a:r>
              <a:rPr lang="sl-SI" dirty="0"/>
              <a:t>ameriško vesoljsko transportno </a:t>
            </a:r>
            <a:r>
              <a:rPr lang="sl-SI" dirty="0" smtClean="0"/>
              <a:t>podjetje.</a:t>
            </a:r>
          </a:p>
          <a:p>
            <a:r>
              <a:rPr lang="sl-SI" dirty="0" err="1"/>
              <a:t>SpaceX</a:t>
            </a:r>
            <a:r>
              <a:rPr lang="sl-SI" dirty="0"/>
              <a:t> sam konstruira, preskuša in izdeluje večino </a:t>
            </a:r>
            <a:r>
              <a:rPr lang="sl-SI" dirty="0"/>
              <a:t>komponent(raketni motorji</a:t>
            </a:r>
            <a:r>
              <a:rPr lang="sl-SI" dirty="0" smtClean="0"/>
              <a:t>: </a:t>
            </a:r>
            <a:r>
              <a:rPr lang="sl-SI" dirty="0" err="1" smtClean="0"/>
              <a:t>Merlin</a:t>
            </a:r>
            <a:r>
              <a:rPr lang="sl-SI" dirty="0"/>
              <a:t>, </a:t>
            </a:r>
            <a:r>
              <a:rPr lang="sl-SI" dirty="0" err="1"/>
              <a:t>Kestrel</a:t>
            </a:r>
            <a:r>
              <a:rPr lang="sl-SI" dirty="0"/>
              <a:t> in </a:t>
            </a:r>
            <a:r>
              <a:rPr lang="sl-SI" dirty="0" err="1" smtClean="0"/>
              <a:t>Draco</a:t>
            </a:r>
            <a:r>
              <a:rPr lang="sl-SI" dirty="0" smtClean="0"/>
              <a:t>).</a:t>
            </a:r>
            <a:endParaRPr lang="sl-SI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8203" y="3741038"/>
            <a:ext cx="1586321" cy="2379481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556" y="3886088"/>
            <a:ext cx="1428750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21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PAYPAL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Ustanovljen leta 1999 decembra.</a:t>
            </a:r>
          </a:p>
          <a:p>
            <a:r>
              <a:rPr lang="sl-SI" dirty="0" smtClean="0"/>
              <a:t>Je </a:t>
            </a:r>
            <a:r>
              <a:rPr lang="sl-SI" dirty="0"/>
              <a:t>ameriška družba, ki upravlja svetovni sistem plačil na spletu, ki podpira prenos denarja na </a:t>
            </a:r>
            <a:r>
              <a:rPr lang="sl-SI" dirty="0" smtClean="0"/>
              <a:t>spletu.</a:t>
            </a:r>
          </a:p>
          <a:p>
            <a:r>
              <a:rPr lang="sl-SI" dirty="0" smtClean="0"/>
              <a:t>Služi </a:t>
            </a:r>
            <a:r>
              <a:rPr lang="sl-SI" dirty="0"/>
              <a:t>kot elektronska alternativa tradicionalnim papirnim </a:t>
            </a:r>
            <a:r>
              <a:rPr lang="sl-SI" dirty="0" smtClean="0"/>
              <a:t>metodam.</a:t>
            </a:r>
            <a:endParaRPr lang="sl-SI" dirty="0"/>
          </a:p>
        </p:txBody>
      </p:sp>
      <p:pic>
        <p:nvPicPr>
          <p:cNvPr id="4" name="Označba mesta vseb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8325" y="-33681"/>
            <a:ext cx="2733675" cy="1676400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8325" y="4816053"/>
            <a:ext cx="2660639" cy="1245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84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TESLA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Tesla </a:t>
            </a:r>
            <a:r>
              <a:rPr lang="sl-SI" dirty="0" err="1"/>
              <a:t>Motors</a:t>
            </a:r>
            <a:r>
              <a:rPr lang="sl-SI" dirty="0"/>
              <a:t> je ameriška družba, ki oblikuje, izdeluje in prodaja električne avtomobile</a:t>
            </a:r>
            <a:r>
              <a:rPr lang="sl-SI" dirty="0" smtClean="0"/>
              <a:t>.</a:t>
            </a:r>
          </a:p>
          <a:p>
            <a:r>
              <a:rPr lang="sl-SI" dirty="0" smtClean="0"/>
              <a:t>Ustanovljen leta 2003.</a:t>
            </a:r>
          </a:p>
          <a:p>
            <a:r>
              <a:rPr lang="sl-SI" dirty="0" smtClean="0"/>
              <a:t>Modeli: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l-SI" dirty="0" smtClean="0"/>
              <a:t> </a:t>
            </a:r>
            <a:r>
              <a:rPr lang="sl-SI" dirty="0" err="1" smtClean="0"/>
              <a:t>Roadster</a:t>
            </a:r>
            <a:r>
              <a:rPr lang="sl-SI" dirty="0" smtClean="0"/>
              <a:t> </a:t>
            </a:r>
            <a:r>
              <a:rPr lang="sl-SI" dirty="0"/>
              <a:t>(</a:t>
            </a:r>
            <a:r>
              <a:rPr lang="pl-PL" dirty="0"/>
              <a:t>Pospešek do 60 </a:t>
            </a:r>
            <a:r>
              <a:rPr lang="pl-PL" dirty="0" smtClean="0"/>
              <a:t>mp/h </a:t>
            </a:r>
            <a:r>
              <a:rPr lang="pl-PL" dirty="0"/>
              <a:t>bo dosegel v </a:t>
            </a:r>
            <a:r>
              <a:rPr lang="pl-PL" dirty="0" smtClean="0"/>
              <a:t>1,9 </a:t>
            </a:r>
            <a:r>
              <a:rPr lang="pl-PL" dirty="0"/>
              <a:t>sekunde</a:t>
            </a:r>
            <a:r>
              <a:rPr lang="sl-SI" dirty="0" smtClean="0"/>
              <a:t>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l-SI" dirty="0" smtClean="0"/>
              <a:t>Model S  (</a:t>
            </a:r>
            <a:r>
              <a:rPr lang="pl-PL" dirty="0" smtClean="0"/>
              <a:t>Pospešek do 60 </a:t>
            </a:r>
            <a:r>
              <a:rPr lang="pl-PL" dirty="0"/>
              <a:t>mp/h</a:t>
            </a:r>
            <a:r>
              <a:rPr lang="pl-PL" dirty="0" smtClean="0"/>
              <a:t> bo dosegel v 2,5 sekunde</a:t>
            </a:r>
            <a:r>
              <a:rPr lang="sl-SI" dirty="0" smtClean="0"/>
              <a:t>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l-SI" dirty="0" smtClean="0"/>
              <a:t>Model X(</a:t>
            </a:r>
            <a:r>
              <a:rPr lang="pl-PL" dirty="0"/>
              <a:t>Pospešek do </a:t>
            </a:r>
            <a:r>
              <a:rPr lang="pl-PL" dirty="0" smtClean="0"/>
              <a:t>60 </a:t>
            </a:r>
            <a:r>
              <a:rPr lang="pl-PL" dirty="0"/>
              <a:t>mp/h</a:t>
            </a:r>
            <a:r>
              <a:rPr lang="pl-PL" dirty="0" smtClean="0"/>
              <a:t> </a:t>
            </a:r>
            <a:r>
              <a:rPr lang="pl-PL" dirty="0"/>
              <a:t>bo dosegel v </a:t>
            </a:r>
            <a:r>
              <a:rPr lang="sl-SI" dirty="0"/>
              <a:t>3.2 </a:t>
            </a:r>
            <a:r>
              <a:rPr lang="pl-PL" dirty="0" smtClean="0"/>
              <a:t> </a:t>
            </a:r>
            <a:r>
              <a:rPr lang="pl-PL" dirty="0"/>
              <a:t>sekunde.</a:t>
            </a:r>
            <a:r>
              <a:rPr lang="sl-SI" dirty="0" smtClean="0"/>
              <a:t>).</a:t>
            </a:r>
          </a:p>
          <a:p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768" y="0"/>
            <a:ext cx="1751239" cy="1751239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39" y="5316066"/>
            <a:ext cx="2611209" cy="1394803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1283" y="5316066"/>
            <a:ext cx="3254968" cy="1390759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9886" y="5349578"/>
            <a:ext cx="2779946" cy="1402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321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viri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>
                <a:hlinkClick r:id="rId2"/>
              </a:rPr>
              <a:t>https://</a:t>
            </a:r>
            <a:r>
              <a:rPr lang="sl-SI" dirty="0" smtClean="0">
                <a:hlinkClick r:id="rId2"/>
              </a:rPr>
              <a:t>en.wikipedia.org/wiki/SpaceX</a:t>
            </a:r>
            <a:endParaRPr lang="sl-SI" dirty="0" smtClean="0"/>
          </a:p>
          <a:p>
            <a:r>
              <a:rPr lang="sl-SI" u="sng" dirty="0">
                <a:hlinkClick r:id="rId3"/>
              </a:rPr>
              <a:t>https://www.neuralink.com</a:t>
            </a:r>
          </a:p>
          <a:p>
            <a:r>
              <a:rPr lang="sl-SI" u="sng" dirty="0">
                <a:hlinkClick r:id="rId4"/>
              </a:rPr>
              <a:t>https://</a:t>
            </a:r>
            <a:r>
              <a:rPr lang="sl-SI" u="sng" dirty="0" smtClean="0">
                <a:hlinkClick r:id="rId4"/>
              </a:rPr>
              <a:t>en.wikipedia.org/wiki/Neuralink</a:t>
            </a:r>
          </a:p>
          <a:p>
            <a:r>
              <a:rPr lang="sl-SI" u="sng" dirty="0">
                <a:hlinkClick r:id="rId4"/>
              </a:rPr>
              <a:t>https://</a:t>
            </a:r>
            <a:r>
              <a:rPr lang="sl-SI" u="sng" dirty="0" smtClean="0">
                <a:hlinkClick r:id="rId4"/>
              </a:rPr>
              <a:t>sl.wikipedia.org/wiki/PayPal</a:t>
            </a:r>
          </a:p>
          <a:p>
            <a:r>
              <a:rPr lang="sl-SI" u="sng" dirty="0">
                <a:hlinkClick r:id="rId4"/>
              </a:rPr>
              <a:t>https://</a:t>
            </a:r>
            <a:r>
              <a:rPr lang="sl-SI" u="sng" dirty="0" smtClean="0">
                <a:hlinkClick r:id="rId4"/>
              </a:rPr>
              <a:t>sl.wikipedia.org/wiki/Tesla_Motors</a:t>
            </a:r>
          </a:p>
          <a:p>
            <a:r>
              <a:rPr lang="sl-SI" u="sng" dirty="0">
                <a:hlinkClick r:id="rId4"/>
              </a:rPr>
              <a:t>https://</a:t>
            </a:r>
            <a:r>
              <a:rPr lang="sl-SI" u="sng" dirty="0" smtClean="0">
                <a:hlinkClick r:id="rId4"/>
              </a:rPr>
              <a:t>sl.wikipedia.org/wiki/Tesla_Roadster</a:t>
            </a:r>
          </a:p>
          <a:p>
            <a:r>
              <a:rPr lang="sl-SI" u="sng" dirty="0">
                <a:hlinkClick r:id="rId4"/>
              </a:rPr>
              <a:t>https://sl.wikipedia.org/wiki/Tesla_Model_S</a:t>
            </a:r>
            <a:endParaRPr lang="sl-SI" u="sng" dirty="0">
              <a:hlinkClick r:id="rId4"/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7239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TM10001114[[fn=Galerija]]</Template>
  <TotalTime>91</TotalTime>
  <Words>202</Words>
  <Application>Microsoft Office PowerPoint</Application>
  <PresentationFormat>Širokozaslonsko</PresentationFormat>
  <Paragraphs>37</Paragraphs>
  <Slides>8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Wingdings</vt:lpstr>
      <vt:lpstr>Gallery</vt:lpstr>
      <vt:lpstr>Elon musk </vt:lpstr>
      <vt:lpstr>POTEK PREDSTAVITEVE</vt:lpstr>
      <vt:lpstr>ELON MUSK</vt:lpstr>
      <vt:lpstr>Neuralink</vt:lpstr>
      <vt:lpstr>spacex</vt:lpstr>
      <vt:lpstr>PAYPAL</vt:lpstr>
      <vt:lpstr>TESLA</vt:lpstr>
      <vt:lpstr>viri</vt:lpstr>
    </vt:vector>
  </TitlesOfParts>
  <Company>Šolski Center Nova Gorica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Elon musk</dc:title>
  <dc:creator>3rc</dc:creator>
  <cp:lastModifiedBy>Administrator</cp:lastModifiedBy>
  <cp:revision>11</cp:revision>
  <dcterms:created xsi:type="dcterms:W3CDTF">2018-11-30T12:43:42Z</dcterms:created>
  <dcterms:modified xsi:type="dcterms:W3CDTF">2018-12-04T08:10:44Z</dcterms:modified>
</cp:coreProperties>
</file>