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2-04" initials="N" lastIdx="1" clrIdx="0">
    <p:extLst>
      <p:ext uri="{19B8F6BF-5375-455C-9EA6-DF929625EA0E}">
        <p15:presenceInfo xmlns:p15="http://schemas.microsoft.com/office/powerpoint/2012/main" userId="N2-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478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384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75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411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253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292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474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007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14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154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517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C0B9-B19E-4A6A-B3F2-1B1A71E402FA}" type="datetimeFigureOut">
              <a:rPr lang="sl-SI" smtClean="0"/>
              <a:t>7. 12. 2018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085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er.vimeo.com/video/24749468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uejs.org/" TargetMode="External"/><Relationship Id="rId2" Type="http://schemas.openxmlformats.org/officeDocument/2006/relationships/hyperlink" Target="https://vuejs.org/v2/gui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i.vuejs.org/" TargetMode="External"/><Relationship Id="rId5" Type="http://schemas.openxmlformats.org/officeDocument/2006/relationships/hyperlink" Target="https://router.vuejs.org/" TargetMode="External"/><Relationship Id="rId4" Type="http://schemas.openxmlformats.org/officeDocument/2006/relationships/hyperlink" Target="https://vuex.vuej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VUE </a:t>
            </a:r>
            <a:r>
              <a:rPr lang="sl-SI" sz="5400" b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JS</a:t>
            </a:r>
            <a:endParaRPr lang="sl-SI" sz="5400" dirty="0" smtClean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sl-SI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Progresivno </a:t>
            </a:r>
            <a:r>
              <a:rPr lang="sl-SI" dirty="0">
                <a:latin typeface="Source Sans Pro" panose="020B0503030403020204" pitchFamily="34" charset="0"/>
                <a:ea typeface="Source Sans Pro" panose="020B0503030403020204" pitchFamily="34" charset="0"/>
              </a:rPr>
              <a:t>orodje v </a:t>
            </a:r>
            <a:r>
              <a:rPr lang="sl-SI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JavaScriptu</a:t>
            </a:r>
            <a:endParaRPr lang="sl-SI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sl-SI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Ekosistem</a:t>
            </a:r>
            <a:endParaRPr lang="sl-SI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CLI			🛠 </a:t>
            </a:r>
            <a:r>
              <a:rPr lang="en-US" dirty="0" smtClean="0"/>
              <a:t>Standard </a:t>
            </a:r>
            <a:r>
              <a:rPr lang="en-US" dirty="0"/>
              <a:t>Tooling for Vue.js </a:t>
            </a:r>
            <a:r>
              <a:rPr lang="en-US" dirty="0" smtClean="0"/>
              <a:t>Development</a:t>
            </a:r>
            <a:endParaRPr lang="sl-SI" dirty="0" smtClean="0"/>
          </a:p>
          <a:p>
            <a:r>
              <a:rPr lang="sl-SI" dirty="0" err="1" smtClean="0"/>
              <a:t>VueX</a:t>
            </a:r>
            <a:r>
              <a:rPr lang="sl-SI" dirty="0" smtClean="0"/>
              <a:t>		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state</a:t>
            </a:r>
            <a:r>
              <a:rPr lang="sl-SI" dirty="0" smtClean="0"/>
              <a:t> management </a:t>
            </a:r>
            <a:r>
              <a:rPr lang="sl-SI" dirty="0" err="1" smtClean="0"/>
              <a:t>pattern</a:t>
            </a:r>
            <a:endParaRPr lang="sl-SI" dirty="0" smtClean="0"/>
          </a:p>
          <a:p>
            <a:r>
              <a:rPr lang="sl-SI" dirty="0" err="1" smtClean="0"/>
              <a:t>VueRouter</a:t>
            </a:r>
            <a:r>
              <a:rPr lang="sl-SI" dirty="0" smtClean="0"/>
              <a:t> 	T</a:t>
            </a:r>
            <a:r>
              <a:rPr lang="en-US" dirty="0" smtClean="0"/>
              <a:t>he official router for Vue.js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73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Modularno delovanje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6982"/>
            <a:ext cx="10515600" cy="4068624"/>
          </a:xfrm>
        </p:spPr>
      </p:pic>
      <p:sp>
        <p:nvSpPr>
          <p:cNvPr id="5" name="PoljeZBesedilom 4"/>
          <p:cNvSpPr txBox="1"/>
          <p:nvPr/>
        </p:nvSpPr>
        <p:spPr>
          <a:xfrm>
            <a:off x="9580082" y="6035606"/>
            <a:ext cx="124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b="1" dirty="0" smtClean="0">
                <a:hlinkClick r:id="rId3"/>
              </a:rPr>
              <a:t>VIDEO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4508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581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907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Viri</a:t>
            </a:r>
            <a:endParaRPr lang="sl-SI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>
                <a:hlinkClick r:id="rId2"/>
              </a:rPr>
              <a:t>https://vuejs.org/v2/guide/</a:t>
            </a:r>
            <a:endParaRPr lang="sl-SI" dirty="0" smtClean="0"/>
          </a:p>
          <a:p>
            <a:r>
              <a:rPr lang="sl-SI" dirty="0" smtClean="0">
                <a:hlinkClick r:id="rId3"/>
              </a:rPr>
              <a:t>https://vuejs.org</a:t>
            </a:r>
            <a:endParaRPr lang="sl-SI" dirty="0" smtClean="0"/>
          </a:p>
          <a:p>
            <a:r>
              <a:rPr lang="sl-SI" dirty="0" smtClean="0">
                <a:hlinkClick r:id="rId4"/>
              </a:rPr>
              <a:t>https://vuex.vuejs.org/</a:t>
            </a:r>
            <a:endParaRPr lang="sl-SI" dirty="0" smtClean="0"/>
          </a:p>
          <a:p>
            <a:r>
              <a:rPr lang="sl-SI" dirty="0" smtClean="0">
                <a:hlinkClick r:id="rId5"/>
              </a:rPr>
              <a:t>https://router.vuejs.org/</a:t>
            </a:r>
            <a:endParaRPr lang="sl-SI" dirty="0" smtClean="0"/>
          </a:p>
          <a:p>
            <a:r>
              <a:rPr lang="sl-SI" dirty="0" smtClean="0">
                <a:hlinkClick r:id="rId6"/>
              </a:rPr>
              <a:t>https://cli.vuejs.org/</a:t>
            </a:r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697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</Words>
  <Application>Microsoft Office PowerPoint</Application>
  <PresentationFormat>Širokozaslonsko</PresentationFormat>
  <Paragraphs>14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Source Sans Pro</vt:lpstr>
      <vt:lpstr>Officeova tema</vt:lpstr>
      <vt:lpstr>PowerPointova predstavitev</vt:lpstr>
      <vt:lpstr>Ekosistem</vt:lpstr>
      <vt:lpstr>Modularno delovanje</vt:lpstr>
      <vt:lpstr>PowerPointova predstavitev</vt:lpstr>
      <vt:lpstr>PowerPointova predstavitev</vt:lpstr>
      <vt:lpstr>Viri</vt:lpstr>
    </vt:vector>
  </TitlesOfParts>
  <Company>Šolski Center Nova Gorica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N2-04</dc:creator>
  <cp:lastModifiedBy>N2-04</cp:lastModifiedBy>
  <cp:revision>7</cp:revision>
  <dcterms:created xsi:type="dcterms:W3CDTF">2018-12-07T12:43:50Z</dcterms:created>
  <dcterms:modified xsi:type="dcterms:W3CDTF">2018-12-07T13:13:45Z</dcterms:modified>
</cp:coreProperties>
</file>