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2-04" initials="N" lastIdx="1" clrIdx="0">
    <p:extLst>
      <p:ext uri="{19B8F6BF-5375-455C-9EA6-DF929625EA0E}">
        <p15:presenceInfo xmlns:p15="http://schemas.microsoft.com/office/powerpoint/2012/main" userId="N2-0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dirty="0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9. 12. 2018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478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9. 12. 2018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3845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9. 12. 2018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8475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9. 12. 2018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411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9. 12. 2018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253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9. 12. 2018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02929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9. 12. 2018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94744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9. 12. 2018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007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9. 12. 2018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4145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9. 12. 2018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0154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AC0B9-B19E-4A6A-B3F2-1B1A71E402FA}" type="datetimeFigureOut">
              <a:rPr lang="sl-SI" smtClean="0"/>
              <a:t>9. 12. 2018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5173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AC0B9-B19E-4A6A-B3F2-1B1A71E402FA}" type="datetimeFigureOut">
              <a:rPr lang="sl-SI" smtClean="0"/>
              <a:t>9. 12. 2018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2ADCA-7B8E-4BDC-A65E-C100A184F36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4085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er.vimeo.com/video/247494684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uejs.org/" TargetMode="External"/><Relationship Id="rId2" Type="http://schemas.openxmlformats.org/officeDocument/2006/relationships/hyperlink" Target="https://vuejs.org/v2/gui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i.vuejs.org/" TargetMode="External"/><Relationship Id="rId5" Type="http://schemas.openxmlformats.org/officeDocument/2006/relationships/hyperlink" Target="https://router.vuejs.org/" TargetMode="External"/><Relationship Id="rId4" Type="http://schemas.openxmlformats.org/officeDocument/2006/relationships/hyperlink" Target="https://vuex.vuejs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sz="5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VUE JS</a:t>
            </a:r>
            <a:endParaRPr lang="sl-SI" sz="54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sl-SI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The</a:t>
            </a:r>
            <a:r>
              <a:rPr lang="sl-SI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l-SI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Progressive</a:t>
            </a:r>
            <a:r>
              <a:rPr lang="sl-SI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l-SI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JavaScript</a:t>
            </a:r>
            <a:r>
              <a:rPr lang="sl-SI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sl-SI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Framework</a:t>
            </a:r>
            <a:endParaRPr lang="sl-SI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429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Ekosistem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VueJs</a:t>
            </a:r>
            <a:r>
              <a:rPr lang="en-GB" dirty="0"/>
              <a:t>		The Progressive JavaScript Framework</a:t>
            </a:r>
          </a:p>
          <a:p>
            <a:r>
              <a:rPr lang="sl-SI" dirty="0"/>
              <a:t>CLI			🛠 </a:t>
            </a:r>
            <a:r>
              <a:rPr lang="en-US" dirty="0"/>
              <a:t>Standard Tooling for Vue.js Development</a:t>
            </a:r>
            <a:endParaRPr lang="sl-SI" dirty="0"/>
          </a:p>
          <a:p>
            <a:r>
              <a:rPr lang="sl-SI" dirty="0" err="1"/>
              <a:t>VueX</a:t>
            </a:r>
            <a:r>
              <a:rPr lang="sl-SI" dirty="0"/>
              <a:t>		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state</a:t>
            </a:r>
            <a:r>
              <a:rPr lang="sl-SI" dirty="0"/>
              <a:t> management </a:t>
            </a:r>
            <a:r>
              <a:rPr lang="sl-SI" dirty="0" err="1"/>
              <a:t>pattern</a:t>
            </a:r>
            <a:endParaRPr lang="sl-SI" dirty="0"/>
          </a:p>
          <a:p>
            <a:r>
              <a:rPr lang="sl-SI" dirty="0" err="1"/>
              <a:t>VueRouter</a:t>
            </a:r>
            <a:r>
              <a:rPr lang="sl-SI" dirty="0"/>
              <a:t> 	T</a:t>
            </a:r>
            <a:r>
              <a:rPr lang="en-US" dirty="0"/>
              <a:t>he official router for Vue.js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17320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Modularno delovanje</a:t>
            </a:r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66982"/>
            <a:ext cx="10515600" cy="4068624"/>
          </a:xfrm>
        </p:spPr>
      </p:pic>
      <p:sp>
        <p:nvSpPr>
          <p:cNvPr id="5" name="PoljeZBesedilom 4"/>
          <p:cNvSpPr txBox="1"/>
          <p:nvPr/>
        </p:nvSpPr>
        <p:spPr>
          <a:xfrm>
            <a:off x="9580082" y="6035606"/>
            <a:ext cx="1244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l-SI" b="1" dirty="0">
                <a:hlinkClick r:id="rId3"/>
              </a:rPr>
              <a:t>VIDEO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1450864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5815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09074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Viri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hlinkClick r:id="rId2"/>
              </a:rPr>
              <a:t>https://vuejs.org/v2/guide/</a:t>
            </a:r>
            <a:endParaRPr lang="sl-SI" dirty="0"/>
          </a:p>
          <a:p>
            <a:r>
              <a:rPr lang="sl-SI" dirty="0">
                <a:hlinkClick r:id="rId3"/>
              </a:rPr>
              <a:t>https://vuejs.org</a:t>
            </a:r>
            <a:endParaRPr lang="sl-SI" dirty="0"/>
          </a:p>
          <a:p>
            <a:r>
              <a:rPr lang="sl-SI" dirty="0">
                <a:hlinkClick r:id="rId4"/>
              </a:rPr>
              <a:t>https://vuex.vuejs.org/</a:t>
            </a:r>
            <a:endParaRPr lang="sl-SI" dirty="0"/>
          </a:p>
          <a:p>
            <a:r>
              <a:rPr lang="sl-SI" dirty="0">
                <a:hlinkClick r:id="rId5"/>
              </a:rPr>
              <a:t>https://router.vuejs.org/</a:t>
            </a:r>
            <a:endParaRPr lang="sl-SI" dirty="0"/>
          </a:p>
          <a:p>
            <a:r>
              <a:rPr lang="sl-SI" dirty="0">
                <a:hlinkClick r:id="rId6"/>
              </a:rPr>
              <a:t>https://cli.vuejs.org/</a:t>
            </a:r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69734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51</Words>
  <Application>Microsoft Office PowerPoint</Application>
  <PresentationFormat>Širokozaslonsko</PresentationFormat>
  <Paragraphs>15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Source Sans Pro</vt:lpstr>
      <vt:lpstr>Officeova tema</vt:lpstr>
      <vt:lpstr>PowerPointova predstavitev</vt:lpstr>
      <vt:lpstr>Ekosistem</vt:lpstr>
      <vt:lpstr>Modularno delovanje</vt:lpstr>
      <vt:lpstr>PowerPointova predstavitev</vt:lpstr>
      <vt:lpstr>PowerPointova predstavitev</vt:lpstr>
      <vt:lpstr>Viri</vt:lpstr>
    </vt:vector>
  </TitlesOfParts>
  <Company>Šolski Center Nova Gorica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N2-04</dc:creator>
  <cp:lastModifiedBy>Aljaž Starc</cp:lastModifiedBy>
  <cp:revision>8</cp:revision>
  <dcterms:created xsi:type="dcterms:W3CDTF">2018-12-07T12:43:50Z</dcterms:created>
  <dcterms:modified xsi:type="dcterms:W3CDTF">2018-12-09T22:06:09Z</dcterms:modified>
</cp:coreProperties>
</file>