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9" r:id="rId5"/>
    <p:sldId id="258" r:id="rId6"/>
    <p:sldId id="261" r:id="rId7"/>
    <p:sldId id="262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3" name="Označba mesta datum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D41DA16-59B6-48FF-8F54-2676BC09EE81}" type="datetime1">
              <a:rPr lang="sl-SI"/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Označba mesta opomb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6" name="Označba mesta no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89F21B0-0673-447C-802E-EEBFC0DCDB13}" type="slidenum">
              <a:rPr/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8C3B9C-E3D1-4A1D-99FA-F90A7A4CE24A}" type="slidenum">
              <a:rPr/>
            </a:fld>
            <a:endParaRPr lang="sl-SI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45CFF9-05D2-4FF6-BB0E-9E7C0DE4537A}" type="slidenum">
              <a:rPr/>
            </a:fld>
            <a:endParaRPr lang="sl-SI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 hasCustomPrompt="1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 hasCustomPrompt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  <a:endParaRPr lang="sl-SI"/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013471-72FD-47E9-AF88-278D6CCDFD9D}" type="datetime1">
              <a:rPr lang="sl-SI"/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4CFB2-82F0-4C04-9930-CCC4900EA408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navpičnega besedila 2"/>
          <p:cNvSpPr txBox="1"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8B47F-7012-4553-9F0E-E4EE14FD23FC}" type="datetime1">
              <a:rPr lang="sl-SI"/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369BC-AA36-4B53-BF31-5A56563492F5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 txBox="1">
            <a:spLocks noGrp="1"/>
          </p:cNvSpPr>
          <p:nvPr>
            <p:ph type="title" orient="vert" hasCustomPrompt="1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navpičnega besedila 2"/>
          <p:cNvSpPr txBox="1">
            <a:spLocks noGrp="1"/>
          </p:cNvSpPr>
          <p:nvPr>
            <p:ph type="body" orient="vert" idx="1" hasCustomPrompt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2550A-4686-4706-8BF5-ABC44A62E0D9}" type="datetime1">
              <a:rPr lang="sl-SI"/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8DAC95-AFC2-4800-8A41-9968B54C5293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D29DC-C0C5-4EB5-B281-A5426A3501EA}" type="datetime1">
              <a:rPr lang="sl-SI"/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7E3321-A661-434C-8A74-06A3362939C7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besedila 2"/>
          <p:cNvSpPr txBox="1">
            <a:spLocks noGrp="1"/>
          </p:cNvSpPr>
          <p:nvPr>
            <p:ph type="body" idx="1" hasCustomPrompt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  <a:endParaRPr lang="sl-SI"/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61C64-42B5-4D29-B90E-D3655CEB8375}" type="datetime1">
              <a:rPr lang="sl-SI"/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735F2-C5BC-4D05-A701-43EF0EA503EC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 hasCustomPrompt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4" name="Označba mesta vsebine 3"/>
          <p:cNvSpPr txBox="1">
            <a:spLocks noGrp="1"/>
          </p:cNvSpPr>
          <p:nvPr>
            <p:ph idx="2" hasCustomPrompt="1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5" name="Označba mesta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95673F-A83E-4AE0-9A60-25BA9F95EBA2}" type="datetime1">
              <a:rPr lang="sl-SI"/>
            </a:fld>
            <a:endParaRPr lang="sl-SI"/>
          </a:p>
        </p:txBody>
      </p:sp>
      <p:sp>
        <p:nvSpPr>
          <p:cNvPr id="6" name="Označba mesta no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82E1B5-F975-4126-B25F-28DFFC852CCE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besedila 2"/>
          <p:cNvSpPr txBox="1">
            <a:spLocks noGrp="1"/>
          </p:cNvSpPr>
          <p:nvPr>
            <p:ph type="body" idx="1" hasCustomPrompt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Uredite sloge besedila matrice</a:t>
            </a:r>
            <a:endParaRPr lang="sl-SI"/>
          </a:p>
        </p:txBody>
      </p:sp>
      <p:sp>
        <p:nvSpPr>
          <p:cNvPr id="4" name="Označba mesta vsebine 3"/>
          <p:cNvSpPr txBox="1">
            <a:spLocks noGrp="1"/>
          </p:cNvSpPr>
          <p:nvPr>
            <p:ph idx="2" hasCustomPrompt="1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5" name="Označba mesta besedila 4"/>
          <p:cNvSpPr txBox="1">
            <a:spLocks noGrp="1"/>
          </p:cNvSpPr>
          <p:nvPr>
            <p:ph type="body" idx="3" hasCustomPrompt="1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Uredite sloge besedila matrice</a:t>
            </a:r>
            <a:endParaRPr lang="sl-SI"/>
          </a:p>
        </p:txBody>
      </p:sp>
      <p:sp>
        <p:nvSpPr>
          <p:cNvPr id="6" name="Označba mesta vsebine 5"/>
          <p:cNvSpPr txBox="1">
            <a:spLocks noGrp="1"/>
          </p:cNvSpPr>
          <p:nvPr>
            <p:ph idx="4" hasCustomPrompt="1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7" name="Označba mesta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641E28-BCF0-4B68-8BC2-F7FB49D111F5}" type="datetime1">
              <a:rPr lang="sl-SI"/>
            </a:fld>
            <a:endParaRPr lang="sl-SI"/>
          </a:p>
        </p:txBody>
      </p:sp>
      <p:sp>
        <p:nvSpPr>
          <p:cNvPr id="8" name="Označba mesta no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E23F93-2C48-4014-9FE5-7AEEC801C494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80E5AC-0F35-4340-819D-2CC545DC1CC5}" type="datetime1">
              <a:rPr lang="sl-SI"/>
            </a:fld>
            <a:endParaRPr lang="sl-SI"/>
          </a:p>
        </p:txBody>
      </p:sp>
      <p:sp>
        <p:nvSpPr>
          <p:cNvPr id="4" name="Označba mesta no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6588F9-8A2B-45A6-8516-82290F8F34D6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C1D196-B09A-41CA-A2FF-DC244BD8DF9E}" type="datetime1">
              <a:rPr lang="sl-SI"/>
            </a:fld>
            <a:endParaRPr lang="sl-SI"/>
          </a:p>
        </p:txBody>
      </p:sp>
      <p:sp>
        <p:nvSpPr>
          <p:cNvPr id="3" name="Označba mesta no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D5E3BA-0EDA-430C-B726-00ACE27B0636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 hasCustomPrompt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4" name="Označba mesta besedila 3"/>
          <p:cNvSpPr txBox="1">
            <a:spLocks noGrp="1"/>
          </p:cNvSpPr>
          <p:nvPr>
            <p:ph type="body" idx="2" hasCustomPrompt="1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Uredite sloge besedila matrice</a:t>
            </a:r>
            <a:endParaRPr lang="sl-SI"/>
          </a:p>
        </p:txBody>
      </p:sp>
      <p:sp>
        <p:nvSpPr>
          <p:cNvPr id="5" name="Označba mesta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0FEC8-3A54-43CF-AACB-9C541A691F48}" type="datetime1">
              <a:rPr lang="sl-SI"/>
            </a:fld>
            <a:endParaRPr lang="sl-SI"/>
          </a:p>
        </p:txBody>
      </p:sp>
      <p:sp>
        <p:nvSpPr>
          <p:cNvPr id="6" name="Označba mesta no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B1A5F7-143F-45B9-8681-5461DAB513CA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hasCustomPrompt="1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slik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/>
          <p:cNvSpPr txBox="1">
            <a:spLocks noGrp="1"/>
          </p:cNvSpPr>
          <p:nvPr>
            <p:ph type="body" idx="2" hasCustomPrompt="1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Uredite sloge besedila matrice</a:t>
            </a:r>
            <a:endParaRPr lang="sl-SI"/>
          </a:p>
        </p:txBody>
      </p:sp>
      <p:sp>
        <p:nvSpPr>
          <p:cNvPr id="5" name="Označba mesta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19CA2D-C116-416F-BA42-546F7106EB1F}" type="datetime1">
              <a:rPr lang="sl-SI"/>
            </a:fld>
            <a:endParaRPr lang="sl-SI"/>
          </a:p>
        </p:txBody>
      </p:sp>
      <p:sp>
        <p:nvSpPr>
          <p:cNvPr id="6" name="Označba mesta no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2A5E7-04EE-4741-BCA2-B71827048485}" type="slidenum">
              <a:rPr/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  <a:endParaRPr lang="sl-SI"/>
          </a:p>
        </p:txBody>
      </p:sp>
      <p:sp>
        <p:nvSpPr>
          <p:cNvPr id="3" name="Označba mesta besedila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Uredite sloge besedila matrice</a:t>
            </a:r>
            <a:endParaRPr lang="sl-SI"/>
          </a:p>
          <a:p>
            <a:pPr lvl="1"/>
            <a:r>
              <a:rPr lang="sl-SI"/>
              <a:t>Druga raven</a:t>
            </a:r>
            <a:endParaRPr lang="sl-SI"/>
          </a:p>
          <a:p>
            <a:pPr lvl="2"/>
            <a:r>
              <a:rPr lang="sl-SI"/>
              <a:t>Tretja raven</a:t>
            </a:r>
            <a:endParaRPr lang="sl-SI"/>
          </a:p>
          <a:p>
            <a:pPr lvl="3"/>
            <a:r>
              <a:rPr lang="sl-SI"/>
              <a:t>Četrta raven</a:t>
            </a:r>
            <a:endParaRPr lang="sl-SI"/>
          </a:p>
          <a:p>
            <a:pPr lvl="4"/>
            <a:r>
              <a:rPr lang="sl-SI"/>
              <a:t>Peta raven</a:t>
            </a:r>
            <a:endParaRPr lang="sl-SI"/>
          </a:p>
        </p:txBody>
      </p:sp>
      <p:sp>
        <p:nvSpPr>
          <p:cNvPr id="4" name="Označba mesta datum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8ED52BF-C59E-4AC5-98C5-8177694B3163}" type="datetime1">
              <a:rPr lang="sl-SI"/>
            </a:fld>
            <a:endParaRPr lang="sl-SI"/>
          </a:p>
        </p:txBody>
      </p:sp>
      <p:sp>
        <p:nvSpPr>
          <p:cNvPr id="5" name="Označba mesta nog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8A82B9-653D-45DA-9578-13103C826FF1}" type="slidenum">
              <a:rPr/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anose="020B0604020202020204" pitchFamily="34"/>
        <a:buChar char="•"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www.domacebranje.com/avtor/igor-karlovsek/" TargetMode="External"/><Relationship Id="rId5" Type="http://schemas.openxmlformats.org/officeDocument/2006/relationships/hyperlink" Target="https://duckduckgo.com/?q=Igor+Karlov&#353;ek&amp;iax=images&amp;ia=images" TargetMode="External"/><Relationship Id="rId4" Type="http://schemas.openxmlformats.org/officeDocument/2006/relationships/hyperlink" Target="http://www.mb.sik.si/karlovsek-igor-prezivetje.html" TargetMode="External"/><Relationship Id="rId3" Type="http://schemas.openxmlformats.org/officeDocument/2006/relationships/hyperlink" Target="https://www.miszalozba.com/knjige/prezivetje/" TargetMode="External"/><Relationship Id="rId2" Type="http://schemas.openxmlformats.org/officeDocument/2006/relationships/hyperlink" Target="https://www.goodreads.com/author/list/4495630.Igor_Karlov_ek" TargetMode="External"/><Relationship Id="rId1" Type="http://schemas.openxmlformats.org/officeDocument/2006/relationships/hyperlink" Target="https://sl.wikipedia.org/wiki/Igor_Karlov&#353;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l-SI" sz="2000" b="1">
                <a:latin typeface="Arial Black" panose="020B0A04020102020204" pitchFamily="34"/>
              </a:rPr>
              <a:t>Igor Karlovšek</a:t>
            </a:r>
            <a:br>
              <a:rPr lang="sl-SI" b="1">
                <a:latin typeface="Arial Black" panose="020B0A04020102020204" pitchFamily="34"/>
              </a:rPr>
            </a:br>
            <a:r>
              <a:rPr lang="sl-SI" b="1">
                <a:latin typeface="Arial Black" panose="020B0A04020102020204" pitchFamily="34"/>
              </a:rPr>
              <a:t>Preživetje</a:t>
            </a:r>
            <a:endParaRPr lang="sl-SI" b="1">
              <a:latin typeface="Arial Black" panose="020B0A04020102020204" pitchFamily="34"/>
            </a:endParaRP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524003" y="4521662"/>
            <a:ext cx="9144000" cy="736137"/>
          </a:xfrm>
        </p:spPr>
        <p:txBody>
          <a:bodyPr anchorCtr="0"/>
          <a:lstStyle/>
          <a:p>
            <a:pPr lvl="0" algn="r">
              <a:lnSpc>
                <a:spcPct val="70000"/>
              </a:lnSpc>
            </a:pPr>
            <a:r>
              <a:rPr lang="en-GB" sz="2200"/>
              <a:t>Predstavil: Alja</a:t>
            </a:r>
            <a:r>
              <a:rPr lang="sl-SI" sz="2200"/>
              <a:t>ž Starc</a:t>
            </a:r>
            <a:endParaRPr lang="sl-SI" sz="2200"/>
          </a:p>
          <a:p>
            <a:pPr lvl="0" algn="r">
              <a:lnSpc>
                <a:spcPct val="70000"/>
              </a:lnSpc>
            </a:pPr>
            <a:r>
              <a:rPr lang="sl-SI" sz="2200"/>
              <a:t>Prof. Bojana Modrijančič Reščič</a:t>
            </a:r>
            <a:endParaRPr lang="sl-SI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/>
              <a:t>Kazalo predstavitve</a:t>
            </a:r>
            <a:endParaRPr lang="sl-SI" b="1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Na kratko o</a:t>
            </a:r>
            <a:endParaRPr lang="sl-SI"/>
          </a:p>
          <a:p>
            <a:pPr lvl="1"/>
            <a:r>
              <a:rPr lang="sl-SI"/>
              <a:t>knjigi</a:t>
            </a:r>
            <a:endParaRPr lang="sl-SI"/>
          </a:p>
          <a:p>
            <a:pPr lvl="1"/>
            <a:r>
              <a:rPr lang="sl-SI"/>
              <a:t>pisatelju</a:t>
            </a:r>
            <a:endParaRPr lang="sl-SI"/>
          </a:p>
          <a:p>
            <a:pPr lvl="0"/>
            <a:r>
              <a:rPr lang="sl-SI"/>
              <a:t>Popis književnih oseb</a:t>
            </a:r>
            <a:endParaRPr lang="sl-SI"/>
          </a:p>
          <a:p>
            <a:pPr lvl="0"/>
            <a:r>
              <a:rPr lang="sl-SI"/>
              <a:t>Kratka obnova</a:t>
            </a:r>
            <a:endParaRPr lang="sl-SI"/>
          </a:p>
          <a:p>
            <a:pPr lvl="0"/>
            <a:r>
              <a:rPr lang="sl-SI"/>
              <a:t>Osebno mnenje</a:t>
            </a:r>
            <a:endParaRPr lang="sl-SI"/>
          </a:p>
          <a:p>
            <a:pPr lvl="0"/>
            <a:r>
              <a:rPr lang="sl-SI"/>
              <a:t>Viri</a:t>
            </a:r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/>
              <a:t>O knjigi</a:t>
            </a:r>
            <a:endParaRPr lang="sl-SI" b="1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6450360" cy="4351336"/>
          </a:xfrm>
        </p:spPr>
        <p:txBody>
          <a:bodyPr/>
          <a:lstStyle/>
          <a:p>
            <a:pPr lvl="0"/>
            <a:r>
              <a:rPr lang="sl-SI"/>
              <a:t>Ima 291 strani,</a:t>
            </a:r>
            <a:endParaRPr lang="sl-SI"/>
          </a:p>
          <a:p>
            <a:pPr lvl="0"/>
            <a:r>
              <a:rPr lang="sl-SI"/>
              <a:t>izdala založba Miš letos (2018),</a:t>
            </a:r>
            <a:endParaRPr lang="sl-SI"/>
          </a:p>
          <a:p>
            <a:pPr lvl="0"/>
            <a:r>
              <a:rPr lang="sl-SI"/>
              <a:t>ima 36 poglavij, epilog ter prolog</a:t>
            </a:r>
            <a:endParaRPr lang="sl-SI"/>
          </a:p>
          <a:p>
            <a:pPr lvl="0"/>
            <a:endParaRPr lang="sl-SI"/>
          </a:p>
          <a:p>
            <a:pPr lvl="0"/>
            <a:endParaRPr lang="sl-SI"/>
          </a:p>
          <a:p>
            <a:pPr lvl="0"/>
            <a:endParaRPr lang="sl-SI"/>
          </a:p>
          <a:p>
            <a:pPr lvl="0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0400" y="365129"/>
            <a:ext cx="4234394" cy="61277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/>
              <a:t>Na kratko</a:t>
            </a:r>
            <a:endParaRPr lang="sl-SI" b="1"/>
          </a:p>
        </p:txBody>
      </p:sp>
      <p:sp>
        <p:nvSpPr>
          <p:cNvPr id="3" name="PoljeZBesedilom 6"/>
          <p:cNvSpPr txBox="1"/>
          <p:nvPr/>
        </p:nvSpPr>
        <p:spPr>
          <a:xfrm>
            <a:off x="838203" y="2125696"/>
            <a:ext cx="6974147" cy="4247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 pisatelju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Rodil se je 9. december 1958 </a:t>
            </a:r>
            <a:r>
              <a:rPr lang="sl-SI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v </a:t>
            </a: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Celju,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diplomiral ter magistriral na Pravni fakulteti v Ljubljani,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je: 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pisatelj (16 romanov):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200150" marR="0" lvl="2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Mesečna noč (izdal star 15 let)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200150" marR="0" lvl="2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Rodoljub,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200150" marR="0" lvl="2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Preživetje,</a:t>
            </a:r>
            <a:endParaRPr lang="sl-SI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200150" marR="0" lvl="2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Teci!,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200150" marR="0" lvl="2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Odvetnik …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scenarist (6 scenarijev, 2 radijski igri), 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odvetnik, 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pravnik</a:t>
            </a: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Slika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4900" y="407429"/>
            <a:ext cx="3985147" cy="32390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00" y="3864007"/>
            <a:ext cx="3985147" cy="26567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/>
              <a:t>Popis književnih oseb</a:t>
            </a:r>
            <a:endParaRPr lang="sl-SI" b="1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sl-SI"/>
              <a:t>Glavne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Simon – Iznajdljiv ter prijazen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Janja – Majhna, a trpežna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Stranske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Janez, Simonov oče, reševalec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Ana, Simonova mama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Petra, Simonova punca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Matjaž Tadič (ugrabitelj)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Tadej Berčič (ugrabitelj)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Majda Knez, Janjina mama</a:t>
            </a:r>
            <a:endParaRPr lang="sl-SI"/>
          </a:p>
          <a:p>
            <a:pPr lvl="1">
              <a:lnSpc>
                <a:spcPct val="80000"/>
              </a:lnSpc>
            </a:pPr>
            <a:r>
              <a:rPr lang="sl-SI"/>
              <a:t>Boris Knez, Janjin oče</a:t>
            </a:r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/>
              <a:t>Kratka obnova</a:t>
            </a:r>
            <a:endParaRPr lang="sl-SI" b="1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sl-SI"/>
              <a:t>Simon se uvršča visoko v smučanju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Doživi prometno nesrečo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Z očetom stavita da preživi v gozdu en mesec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Prvih par dni se prilagaja na gozd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Merjasec ga poškoduje ter sreča medvedko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Neznanci ugrabijo Janjo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Janja ubeži ter naleti na Simona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Skupaj bežita od ugrabiteljev</a:t>
            </a:r>
            <a:endParaRPr lang="sl-SI"/>
          </a:p>
          <a:p>
            <a:pPr lvl="0">
              <a:lnSpc>
                <a:spcPct val="80000"/>
              </a:lnSpc>
            </a:pPr>
            <a:r>
              <a:rPr lang="sl-SI"/>
              <a:t>Ugrabitelja ju prestrežeta, vendar prepozno</a:t>
            </a:r>
            <a:endParaRPr lang="sl-SI"/>
          </a:p>
          <a:p>
            <a:pPr lvl="0">
              <a:lnSpc>
                <a:spcPct val="80000"/>
              </a:lnSpc>
            </a:pPr>
            <a:endParaRPr lang="sl-SI"/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042" y="4268949"/>
            <a:ext cx="2067751" cy="18122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/>
              <a:t>Osebno mnenje</a:t>
            </a:r>
            <a:endParaRPr lang="sl-SI" b="1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Je lepo berljiva,</a:t>
            </a:r>
            <a:endParaRPr lang="sl-SI"/>
          </a:p>
          <a:p>
            <a:pPr lvl="0"/>
            <a:r>
              <a:rPr lang="sl-SI"/>
              <a:t>vedno dovolj napeta, da bereš naprej,</a:t>
            </a:r>
            <a:endParaRPr lang="sl-SI"/>
          </a:p>
          <a:p>
            <a:pPr lvl="0"/>
            <a:r>
              <a:rPr lang="sl-SI"/>
              <a:t>dovolj kratka za večino oseb.</a:t>
            </a:r>
            <a:endParaRPr lang="sl-SI"/>
          </a:p>
          <a:p>
            <a:pPr lvl="0"/>
            <a:endParaRPr lang="sl-SI"/>
          </a:p>
          <a:p>
            <a:pPr lvl="0"/>
            <a:r>
              <a:rPr lang="sl-SI"/>
              <a:t>Vsekakor jo priporočam vsem.</a:t>
            </a:r>
            <a:endParaRPr lang="sl-SI"/>
          </a:p>
          <a:p>
            <a:pPr lvl="0"/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/>
              <a:t>Viri</a:t>
            </a:r>
            <a:endParaRPr lang="sl-SI" b="1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>
                <a:hlinkClick r:id="rId1"/>
              </a:rPr>
              <a:t>https://sl.wikipedia.org/wiki/Igor_Karlovšek</a:t>
            </a:r>
            <a:endParaRPr lang="sl-SI"/>
          </a:p>
          <a:p>
            <a:pPr lvl="0"/>
            <a:r>
              <a:rPr lang="sl-SI">
                <a:hlinkClick r:id="rId2"/>
              </a:rPr>
              <a:t>https://www.goodreads.com/author/list/4495630.Igor_Karlov_ek</a:t>
            </a:r>
            <a:endParaRPr lang="sl-SI"/>
          </a:p>
          <a:p>
            <a:pPr lvl="0"/>
            <a:r>
              <a:rPr lang="sl-SI">
                <a:hlinkClick r:id="rId3"/>
              </a:rPr>
              <a:t>https://www.miszalozba.com/knjige/prezivetje/</a:t>
            </a:r>
            <a:endParaRPr lang="sl-SI"/>
          </a:p>
          <a:p>
            <a:pPr lvl="0"/>
            <a:r>
              <a:rPr lang="sl-SI">
                <a:hlinkClick r:id="rId4"/>
              </a:rPr>
              <a:t>http://www.mb.sik.si/karlovsek-igor-prezivetje.html</a:t>
            </a:r>
            <a:endParaRPr lang="sl-SI"/>
          </a:p>
          <a:p>
            <a:pPr lvl="0"/>
            <a:r>
              <a:rPr lang="sl-SI">
                <a:hlinkClick r:id="rId5"/>
              </a:rPr>
              <a:t>https://duckduckgo.com/?q=Igor+Karlovšek&amp;iax=images&amp;ia=images</a:t>
            </a:r>
            <a:endParaRPr lang="sl-SI"/>
          </a:p>
          <a:p>
            <a:pPr lvl="0"/>
            <a:r>
              <a:rPr lang="sl-SI">
                <a:hlinkClick r:id="rId6"/>
              </a:rPr>
              <a:t>https://www.domacebranje.com/avtor/igor-karlovsek/</a:t>
            </a:r>
            <a:endParaRPr lang="sl-SI"/>
          </a:p>
          <a:p>
            <a:pPr lvl="0"/>
            <a:endParaRPr lang="sl-SI"/>
          </a:p>
          <a:p>
            <a:pPr lvl="0"/>
            <a:r>
              <a:rPr lang="sl-SI"/>
              <a:t>Knjiga sama</a:t>
            </a:r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WPS Presentation</Application>
  <PresentationFormat>Widescreen</PresentationFormat>
  <Paragraphs>90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Calibri Light</vt:lpstr>
      <vt:lpstr>Arial</vt:lpstr>
      <vt:lpstr>Arial Black</vt:lpstr>
      <vt:lpstr>微软雅黑</vt:lpstr>
      <vt:lpstr>Droid Sans Fallback</vt:lpstr>
      <vt:lpstr/>
      <vt:lpstr>Arial Unicode MS</vt:lpstr>
      <vt:lpstr>Arial Black</vt:lpstr>
      <vt:lpstr>Calibri</vt:lpstr>
      <vt:lpstr>Calibri Light</vt:lpstr>
      <vt:lpstr>Webdings</vt:lpstr>
      <vt:lpstr>Gubbi</vt:lpstr>
      <vt:lpstr>Times New Roman</vt:lpstr>
      <vt:lpstr>Officeova tema</vt:lpstr>
      <vt:lpstr>Igor Karlovšek Preživetje</vt:lpstr>
      <vt:lpstr>Kazalo predstavitve</vt:lpstr>
      <vt:lpstr>O knjigi</vt:lpstr>
      <vt:lpstr>Na kratko</vt:lpstr>
      <vt:lpstr>Popis književnih oseb</vt:lpstr>
      <vt:lpstr>Kratka obnova</vt:lpstr>
      <vt:lpstr>Osebno mnenje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Igor Karlovšek Preživetje</dc:title>
  <dc:creator>Aljaž Starc</dc:creator>
  <cp:lastModifiedBy>aljaxus</cp:lastModifiedBy>
  <cp:revision>5</cp:revision>
  <dcterms:created xsi:type="dcterms:W3CDTF">2019-06-01T12:05:17Z</dcterms:created>
  <dcterms:modified xsi:type="dcterms:W3CDTF">2019-06-01T12:05:17Z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1033-11.1.0.8392</vt:lpwstr>
  </property>
</Properties>
</file>