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1" r:id="rId1"/>
    <p:sldMasterId id="2147484056" r:id="rId2"/>
  </p:sldMasterIdLst>
  <p:notesMasterIdLst>
    <p:notesMasterId r:id="rId79"/>
  </p:notesMasterIdLst>
  <p:handoutMasterIdLst>
    <p:handoutMasterId r:id="rId80"/>
  </p:handoutMasterIdLst>
  <p:sldIdLst>
    <p:sldId id="719" r:id="rId3"/>
    <p:sldId id="652" r:id="rId4"/>
    <p:sldId id="683" r:id="rId5"/>
    <p:sldId id="763" r:id="rId6"/>
    <p:sldId id="674" r:id="rId7"/>
    <p:sldId id="722" r:id="rId8"/>
    <p:sldId id="731" r:id="rId9"/>
    <p:sldId id="680" r:id="rId10"/>
    <p:sldId id="670" r:id="rId11"/>
    <p:sldId id="671" r:id="rId12"/>
    <p:sldId id="716" r:id="rId13"/>
    <p:sldId id="673" r:id="rId14"/>
    <p:sldId id="715" r:id="rId15"/>
    <p:sldId id="717" r:id="rId16"/>
    <p:sldId id="675" r:id="rId17"/>
    <p:sldId id="684" r:id="rId18"/>
    <p:sldId id="672" r:id="rId19"/>
    <p:sldId id="676" r:id="rId20"/>
    <p:sldId id="757" r:id="rId21"/>
    <p:sldId id="758" r:id="rId22"/>
    <p:sldId id="759" r:id="rId23"/>
    <p:sldId id="760" r:id="rId24"/>
    <p:sldId id="761" r:id="rId25"/>
    <p:sldId id="762" r:id="rId26"/>
    <p:sldId id="735" r:id="rId27"/>
    <p:sldId id="736" r:id="rId28"/>
    <p:sldId id="756" r:id="rId29"/>
    <p:sldId id="739" r:id="rId30"/>
    <p:sldId id="740" r:id="rId31"/>
    <p:sldId id="737" r:id="rId32"/>
    <p:sldId id="741" r:id="rId33"/>
    <p:sldId id="744" r:id="rId34"/>
    <p:sldId id="733" r:id="rId35"/>
    <p:sldId id="745" r:id="rId36"/>
    <p:sldId id="747" r:id="rId37"/>
    <p:sldId id="746" r:id="rId38"/>
    <p:sldId id="732" r:id="rId39"/>
    <p:sldId id="742" r:id="rId40"/>
    <p:sldId id="743" r:id="rId41"/>
    <p:sldId id="524" r:id="rId42"/>
    <p:sldId id="653" r:id="rId43"/>
    <p:sldId id="681" r:id="rId44"/>
    <p:sldId id="694" r:id="rId45"/>
    <p:sldId id="650" r:id="rId46"/>
    <p:sldId id="654" r:id="rId47"/>
    <p:sldId id="725" r:id="rId48"/>
    <p:sldId id="727" r:id="rId49"/>
    <p:sldId id="721" r:id="rId50"/>
    <p:sldId id="642" r:id="rId51"/>
    <p:sldId id="529" r:id="rId52"/>
    <p:sldId id="635" r:id="rId53"/>
    <p:sldId id="574" r:id="rId54"/>
    <p:sldId id="572" r:id="rId55"/>
    <p:sldId id="723" r:id="rId56"/>
    <p:sldId id="645" r:id="rId57"/>
    <p:sldId id="625" r:id="rId58"/>
    <p:sldId id="713" r:id="rId59"/>
    <p:sldId id="709" r:id="rId60"/>
    <p:sldId id="663" r:id="rId61"/>
    <p:sldId id="724" r:id="rId62"/>
    <p:sldId id="644" r:id="rId63"/>
    <p:sldId id="695" r:id="rId64"/>
    <p:sldId id="714" r:id="rId65"/>
    <p:sldId id="646" r:id="rId66"/>
    <p:sldId id="530" r:id="rId67"/>
    <p:sldId id="669" r:id="rId68"/>
    <p:sldId id="729" r:id="rId69"/>
    <p:sldId id="730" r:id="rId70"/>
    <p:sldId id="697" r:id="rId71"/>
    <p:sldId id="573" r:id="rId72"/>
    <p:sldId id="679" r:id="rId73"/>
    <p:sldId id="643" r:id="rId74"/>
    <p:sldId id="687" r:id="rId75"/>
    <p:sldId id="696" r:id="rId76"/>
    <p:sldId id="678" r:id="rId77"/>
    <p:sldId id="718" r:id="rId7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99"/>
    <a:srgbClr val="0033CC"/>
    <a:srgbClr val="008000"/>
    <a:srgbClr val="CC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F7AAA-5CD8-41C6-9A74-62E9F5BA5FA2}" v="4" dt="2019-10-10T07:17:18.288"/>
  </p1510:revLst>
</p1510:revInfo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765" autoAdjust="0"/>
    <p:restoredTop sz="94671" autoAdjust="0"/>
  </p:normalViewPr>
  <p:slideViewPr>
    <p:cSldViewPr>
      <p:cViewPr varScale="1">
        <p:scale>
          <a:sx n="86" d="100"/>
          <a:sy n="86" d="100"/>
        </p:scale>
        <p:origin x="102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798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13F7AAA-5CD8-41C6-9A74-62E9F5BA5FA2}"/>
    <pc:docChg chg="modSld">
      <pc:chgData name="" userId="" providerId="" clId="Web-{313F7AAA-5CD8-41C6-9A74-62E9F5BA5FA2}" dt="2019-10-10T07:17:18.288" v="3" actId="20577"/>
      <pc:docMkLst>
        <pc:docMk/>
      </pc:docMkLst>
      <pc:sldChg chg="modSp">
        <pc:chgData name="" userId="" providerId="" clId="Web-{313F7AAA-5CD8-41C6-9A74-62E9F5BA5FA2}" dt="2019-10-10T07:17:18.273" v="2" actId="20577"/>
        <pc:sldMkLst>
          <pc:docMk/>
          <pc:sldMk cId="3833959260" sldId="654"/>
        </pc:sldMkLst>
        <pc:spChg chg="mod">
          <ac:chgData name="" userId="" providerId="" clId="Web-{313F7AAA-5CD8-41C6-9A74-62E9F5BA5FA2}" dt="2019-10-10T07:17:18.273" v="2" actId="20577"/>
          <ac:spMkLst>
            <pc:docMk/>
            <pc:sldMk cId="3833959260" sldId="65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3CF88-A6F7-45CD-A0F8-B1760F59EC06}" type="doc">
      <dgm:prSet loTypeId="urn:microsoft.com/office/officeart/2005/8/layout/hProcess6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B9544B1D-1021-441C-8392-4B8D606DA542}">
      <dgm:prSet phldrT="[besedilo]" custT="1"/>
      <dgm:spPr/>
      <dgm:t>
        <a:bodyPr/>
        <a:lstStyle/>
        <a:p>
          <a:r>
            <a:rPr lang="sl-SI" altLang="sl-SI" sz="2000" dirty="0"/>
            <a:t>Ali je karta večja od 10?</a:t>
          </a:r>
          <a:endParaRPr lang="sl-SI" sz="2000" dirty="0"/>
        </a:p>
      </dgm:t>
    </dgm:pt>
    <dgm:pt modelId="{41EBE569-C2B3-4B96-B087-1FE219F62668}" type="parTrans" cxnId="{C0A4F8FE-2173-44D2-942C-0E29B637B7BB}">
      <dgm:prSet/>
      <dgm:spPr/>
      <dgm:t>
        <a:bodyPr/>
        <a:lstStyle/>
        <a:p>
          <a:endParaRPr lang="sl-SI"/>
        </a:p>
      </dgm:t>
    </dgm:pt>
    <dgm:pt modelId="{2EA28EF6-D4F7-4F6D-8131-F11150ECB75A}" type="sibTrans" cxnId="{C0A4F8FE-2173-44D2-942C-0E29B637B7BB}">
      <dgm:prSet/>
      <dgm:spPr/>
      <dgm:t>
        <a:bodyPr/>
        <a:lstStyle/>
        <a:p>
          <a:endParaRPr lang="sl-SI"/>
        </a:p>
      </dgm:t>
    </dgm:pt>
    <dgm:pt modelId="{A93E8901-7AA1-49C4-B7CE-33856C75F1D2}">
      <dgm:prSet phldrT="[besedilo]" custT="1"/>
      <dgm:spPr/>
      <dgm:t>
        <a:bodyPr/>
        <a:lstStyle/>
        <a:p>
          <a:r>
            <a:rPr lang="sl-SI" sz="2000" dirty="0"/>
            <a:t>da</a:t>
          </a:r>
        </a:p>
      </dgm:t>
    </dgm:pt>
    <dgm:pt modelId="{7F1E8CC0-1E9C-4053-B43B-7A6A4E4FFA59}" type="parTrans" cxnId="{FC2079B2-4E5B-45B0-95D2-C35604A447E7}">
      <dgm:prSet/>
      <dgm:spPr/>
      <dgm:t>
        <a:bodyPr/>
        <a:lstStyle/>
        <a:p>
          <a:endParaRPr lang="sl-SI"/>
        </a:p>
      </dgm:t>
    </dgm:pt>
    <dgm:pt modelId="{32654340-5BEC-4C30-9B05-3D71CCC83B0B}" type="sibTrans" cxnId="{FC2079B2-4E5B-45B0-95D2-C35604A447E7}">
      <dgm:prSet/>
      <dgm:spPr/>
      <dgm:t>
        <a:bodyPr/>
        <a:lstStyle/>
        <a:p>
          <a:endParaRPr lang="sl-SI"/>
        </a:p>
      </dgm:t>
    </dgm:pt>
    <dgm:pt modelId="{21551049-AF21-4E9E-88FE-70A7296BBF83}">
      <dgm:prSet phldrT="[besedilo]" custT="1"/>
      <dgm:spPr/>
      <dgm:t>
        <a:bodyPr/>
        <a:lstStyle/>
        <a:p>
          <a:r>
            <a:rPr lang="sl-SI" sz="2000" dirty="0"/>
            <a:t>ne</a:t>
          </a:r>
        </a:p>
      </dgm:t>
    </dgm:pt>
    <dgm:pt modelId="{53A93DCE-FD1D-4657-AEDF-8C32E1640312}" type="parTrans" cxnId="{CB764C5E-01ED-4AE2-90C6-5F1322F516B6}">
      <dgm:prSet/>
      <dgm:spPr/>
      <dgm:t>
        <a:bodyPr/>
        <a:lstStyle/>
        <a:p>
          <a:endParaRPr lang="sl-SI"/>
        </a:p>
      </dgm:t>
    </dgm:pt>
    <dgm:pt modelId="{C78DFAED-2273-47B8-971D-A0DFA46EC6E4}" type="sibTrans" cxnId="{CB764C5E-01ED-4AE2-90C6-5F1322F516B6}">
      <dgm:prSet/>
      <dgm:spPr/>
      <dgm:t>
        <a:bodyPr/>
        <a:lstStyle/>
        <a:p>
          <a:endParaRPr lang="sl-SI"/>
        </a:p>
      </dgm:t>
    </dgm:pt>
    <dgm:pt modelId="{5B7B6F96-6E78-4FF9-BBE2-32B42222E3E8}">
      <dgm:prSet phldrT="[besedilo]" custT="1"/>
      <dgm:spPr/>
      <dgm:t>
        <a:bodyPr/>
        <a:lstStyle/>
        <a:p>
          <a:r>
            <a:rPr lang="sl-SI" altLang="sl-SI" sz="2000" dirty="0"/>
            <a:t>Ali je karta večja od dame?</a:t>
          </a:r>
          <a:endParaRPr lang="sl-SI" sz="2000" dirty="0"/>
        </a:p>
      </dgm:t>
    </dgm:pt>
    <dgm:pt modelId="{27AB7C28-EB20-443D-843A-DAB5747E31C1}" type="parTrans" cxnId="{BB107D05-64E8-4350-B3B0-4E0746CA2FA9}">
      <dgm:prSet/>
      <dgm:spPr/>
      <dgm:t>
        <a:bodyPr/>
        <a:lstStyle/>
        <a:p>
          <a:endParaRPr lang="sl-SI"/>
        </a:p>
      </dgm:t>
    </dgm:pt>
    <dgm:pt modelId="{23DE0072-2A56-48B0-BC9D-2E02498BAE40}" type="sibTrans" cxnId="{BB107D05-64E8-4350-B3B0-4E0746CA2FA9}">
      <dgm:prSet/>
      <dgm:spPr/>
      <dgm:t>
        <a:bodyPr/>
        <a:lstStyle/>
        <a:p>
          <a:endParaRPr lang="sl-SI"/>
        </a:p>
      </dgm:t>
    </dgm:pt>
    <dgm:pt modelId="{E8045454-E214-49A0-A8BD-BABA4FB7F635}">
      <dgm:prSet phldrT="[besedilo]" custT="1"/>
      <dgm:spPr/>
      <dgm:t>
        <a:bodyPr/>
        <a:lstStyle/>
        <a:p>
          <a:r>
            <a:rPr lang="sl-SI" sz="2000" dirty="0"/>
            <a:t>Ali je karta as?</a:t>
          </a:r>
        </a:p>
      </dgm:t>
    </dgm:pt>
    <dgm:pt modelId="{93054911-B14D-43F6-92CF-907669AEBBCF}" type="parTrans" cxnId="{4BDBDF37-E2E0-44A9-88C1-F531D5472D42}">
      <dgm:prSet/>
      <dgm:spPr/>
      <dgm:t>
        <a:bodyPr/>
        <a:lstStyle/>
        <a:p>
          <a:endParaRPr lang="sl-SI"/>
        </a:p>
      </dgm:t>
    </dgm:pt>
    <dgm:pt modelId="{3B84CFC3-9DCF-4EAD-9F8D-6840AFB1B98B}" type="sibTrans" cxnId="{4BDBDF37-E2E0-44A9-88C1-F531D5472D42}">
      <dgm:prSet/>
      <dgm:spPr/>
      <dgm:t>
        <a:bodyPr/>
        <a:lstStyle/>
        <a:p>
          <a:endParaRPr lang="sl-SI"/>
        </a:p>
      </dgm:t>
    </dgm:pt>
    <dgm:pt modelId="{F39754E2-FF8B-4E7C-8933-6B3890D260E4}">
      <dgm:prSet phldrT="[besedilo]"/>
      <dgm:spPr/>
      <dgm:t>
        <a:bodyPr/>
        <a:lstStyle/>
        <a:p>
          <a:r>
            <a:rPr lang="sl-SI"/>
            <a:t>da</a:t>
          </a:r>
        </a:p>
      </dgm:t>
    </dgm:pt>
    <dgm:pt modelId="{FEE82474-46C3-4F2A-8890-A76CB0B62146}" type="parTrans" cxnId="{D85F197C-5EEA-4878-B7D3-D4D1E3D11AE8}">
      <dgm:prSet/>
      <dgm:spPr/>
      <dgm:t>
        <a:bodyPr/>
        <a:lstStyle/>
        <a:p>
          <a:endParaRPr lang="sl-SI"/>
        </a:p>
      </dgm:t>
    </dgm:pt>
    <dgm:pt modelId="{EBF19FB5-0750-4C22-9A82-DB57FABA1747}" type="sibTrans" cxnId="{D85F197C-5EEA-4878-B7D3-D4D1E3D11AE8}">
      <dgm:prSet/>
      <dgm:spPr/>
      <dgm:t>
        <a:bodyPr/>
        <a:lstStyle/>
        <a:p>
          <a:endParaRPr lang="sl-SI"/>
        </a:p>
      </dgm:t>
    </dgm:pt>
    <dgm:pt modelId="{EBA69213-099D-436B-83DD-EA4DF35AFA47}">
      <dgm:prSet phldrT="[besedilo]"/>
      <dgm:spPr/>
      <dgm:t>
        <a:bodyPr/>
        <a:lstStyle/>
        <a:p>
          <a:r>
            <a:rPr lang="sl-SI" dirty="0"/>
            <a:t>ne</a:t>
          </a:r>
        </a:p>
      </dgm:t>
    </dgm:pt>
    <dgm:pt modelId="{E04DEB3D-2A13-4EFA-883D-55ADBFF7E932}" type="parTrans" cxnId="{129587BF-365F-4E61-B930-EF5A18A1E3C5}">
      <dgm:prSet/>
      <dgm:spPr/>
      <dgm:t>
        <a:bodyPr/>
        <a:lstStyle/>
        <a:p>
          <a:endParaRPr lang="sl-SI"/>
        </a:p>
      </dgm:t>
    </dgm:pt>
    <dgm:pt modelId="{D2A99F50-0340-4499-B219-71B6A159A2A1}" type="sibTrans" cxnId="{129587BF-365F-4E61-B930-EF5A18A1E3C5}">
      <dgm:prSet/>
      <dgm:spPr/>
      <dgm:t>
        <a:bodyPr/>
        <a:lstStyle/>
        <a:p>
          <a:endParaRPr lang="sl-SI"/>
        </a:p>
      </dgm:t>
    </dgm:pt>
    <dgm:pt modelId="{2014B3CA-BC5B-4CDE-8B06-254ADA2D73AF}">
      <dgm:prSet phldrT="[besedilo]"/>
      <dgm:spPr/>
      <dgm:t>
        <a:bodyPr/>
        <a:lstStyle/>
        <a:p>
          <a:r>
            <a:rPr lang="sl-SI"/>
            <a:t>da</a:t>
          </a:r>
        </a:p>
      </dgm:t>
    </dgm:pt>
    <dgm:pt modelId="{2D1EFB7A-5C39-4BE4-8BFE-33522CA42A32}" type="parTrans" cxnId="{1464C71F-27C0-4F76-8CB5-AC62F0D097A4}">
      <dgm:prSet/>
      <dgm:spPr/>
      <dgm:t>
        <a:bodyPr/>
        <a:lstStyle/>
        <a:p>
          <a:endParaRPr lang="sl-SI"/>
        </a:p>
      </dgm:t>
    </dgm:pt>
    <dgm:pt modelId="{2B1C28A7-656E-48C3-8592-44A95F6ACB05}" type="sibTrans" cxnId="{1464C71F-27C0-4F76-8CB5-AC62F0D097A4}">
      <dgm:prSet/>
      <dgm:spPr/>
      <dgm:t>
        <a:bodyPr/>
        <a:lstStyle/>
        <a:p>
          <a:endParaRPr lang="sl-SI"/>
        </a:p>
      </dgm:t>
    </dgm:pt>
    <dgm:pt modelId="{205328D1-6F14-4056-822A-842BA3F30AE1}">
      <dgm:prSet phldrT="[besedilo]"/>
      <dgm:spPr/>
      <dgm:t>
        <a:bodyPr/>
        <a:lstStyle/>
        <a:p>
          <a:r>
            <a:rPr lang="sl-SI" dirty="0"/>
            <a:t>ne</a:t>
          </a:r>
        </a:p>
      </dgm:t>
    </dgm:pt>
    <dgm:pt modelId="{090A7E59-910A-44F8-81DC-DF553678AAE4}" type="parTrans" cxnId="{BC7CA709-4E69-4235-972E-5DEC27585C98}">
      <dgm:prSet/>
      <dgm:spPr/>
      <dgm:t>
        <a:bodyPr/>
        <a:lstStyle/>
        <a:p>
          <a:endParaRPr lang="sl-SI"/>
        </a:p>
      </dgm:t>
    </dgm:pt>
    <dgm:pt modelId="{12AABB81-2847-4AEF-A4A1-9C3D1650169D}" type="sibTrans" cxnId="{BC7CA709-4E69-4235-972E-5DEC27585C98}">
      <dgm:prSet/>
      <dgm:spPr/>
      <dgm:t>
        <a:bodyPr/>
        <a:lstStyle/>
        <a:p>
          <a:endParaRPr lang="sl-SI"/>
        </a:p>
      </dgm:t>
    </dgm:pt>
    <dgm:pt modelId="{8ADA9FF7-D453-4FB9-B571-B991224C9F9E}" type="pres">
      <dgm:prSet presAssocID="{CBC3CF88-A6F7-45CD-A0F8-B1760F59EC06}" presName="theList" presStyleCnt="0">
        <dgm:presLayoutVars>
          <dgm:dir/>
          <dgm:animLvl val="lvl"/>
          <dgm:resizeHandles val="exact"/>
        </dgm:presLayoutVars>
      </dgm:prSet>
      <dgm:spPr/>
    </dgm:pt>
    <dgm:pt modelId="{47B544A1-A9A5-48AE-9610-B3782270BDDD}" type="pres">
      <dgm:prSet presAssocID="{B9544B1D-1021-441C-8392-4B8D606DA542}" presName="compNode" presStyleCnt="0"/>
      <dgm:spPr/>
    </dgm:pt>
    <dgm:pt modelId="{BB5F41CF-13D4-457A-8DCD-893509FB2B5B}" type="pres">
      <dgm:prSet presAssocID="{B9544B1D-1021-441C-8392-4B8D606DA542}" presName="noGeometry" presStyleCnt="0"/>
      <dgm:spPr/>
    </dgm:pt>
    <dgm:pt modelId="{467286AF-7622-4979-9F89-A57CCF4E2474}" type="pres">
      <dgm:prSet presAssocID="{B9544B1D-1021-441C-8392-4B8D606DA542}" presName="childTextVisible" presStyleLbl="bgAccFollowNode1" presStyleIdx="0" presStyleCnt="3" custScaleX="93974" custScaleY="74057" custLinFactNeighborX="15133" custLinFactNeighborY="341">
        <dgm:presLayoutVars>
          <dgm:bulletEnabled val="1"/>
        </dgm:presLayoutVars>
      </dgm:prSet>
      <dgm:spPr/>
    </dgm:pt>
    <dgm:pt modelId="{CA4B2479-9F46-4E75-A564-C6FE9AD64504}" type="pres">
      <dgm:prSet presAssocID="{B9544B1D-1021-441C-8392-4B8D606DA542}" presName="childTextHidden" presStyleLbl="bgAccFollowNode1" presStyleIdx="0" presStyleCnt="3"/>
      <dgm:spPr/>
    </dgm:pt>
    <dgm:pt modelId="{E34003E0-3ECC-4FE1-9414-38EF9331CEFA}" type="pres">
      <dgm:prSet presAssocID="{B9544B1D-1021-441C-8392-4B8D606DA542}" presName="parentText" presStyleLbl="node1" presStyleIdx="0" presStyleCnt="3" custScaleX="218681" custScaleY="218681">
        <dgm:presLayoutVars>
          <dgm:chMax val="1"/>
          <dgm:bulletEnabled val="1"/>
        </dgm:presLayoutVars>
      </dgm:prSet>
      <dgm:spPr/>
    </dgm:pt>
    <dgm:pt modelId="{E19013BF-644F-4319-B3A1-A2013C5EFAF6}" type="pres">
      <dgm:prSet presAssocID="{B9544B1D-1021-441C-8392-4B8D606DA542}" presName="aSpace" presStyleCnt="0"/>
      <dgm:spPr/>
    </dgm:pt>
    <dgm:pt modelId="{034E8E82-8EC3-4A21-B16A-0F29BF01272C}" type="pres">
      <dgm:prSet presAssocID="{5B7B6F96-6E78-4FF9-BBE2-32B42222E3E8}" presName="compNode" presStyleCnt="0"/>
      <dgm:spPr/>
    </dgm:pt>
    <dgm:pt modelId="{BD7C9320-2177-4C48-B8F6-E91B5C56260B}" type="pres">
      <dgm:prSet presAssocID="{5B7B6F96-6E78-4FF9-BBE2-32B42222E3E8}" presName="noGeometry" presStyleCnt="0"/>
      <dgm:spPr/>
    </dgm:pt>
    <dgm:pt modelId="{00A2B97E-25AF-4463-BE85-CDAE8BC28187}" type="pres">
      <dgm:prSet presAssocID="{5B7B6F96-6E78-4FF9-BBE2-32B42222E3E8}" presName="childTextVisible" presStyleLbl="bgAccFollowNode1" presStyleIdx="1" presStyleCnt="3" custScaleX="93974" custScaleY="74057" custLinFactNeighborX="15133" custLinFactNeighborY="341">
        <dgm:presLayoutVars>
          <dgm:bulletEnabled val="1"/>
        </dgm:presLayoutVars>
      </dgm:prSet>
      <dgm:spPr/>
    </dgm:pt>
    <dgm:pt modelId="{E4B4B119-9BB3-44C7-872C-016E5241222E}" type="pres">
      <dgm:prSet presAssocID="{5B7B6F96-6E78-4FF9-BBE2-32B42222E3E8}" presName="childTextHidden" presStyleLbl="bgAccFollowNode1" presStyleIdx="1" presStyleCnt="3"/>
      <dgm:spPr/>
    </dgm:pt>
    <dgm:pt modelId="{DCC7D920-9826-4466-860B-56F7284D10FB}" type="pres">
      <dgm:prSet presAssocID="{5B7B6F96-6E78-4FF9-BBE2-32B42222E3E8}" presName="parentText" presStyleLbl="node1" presStyleIdx="1" presStyleCnt="3" custScaleX="218681" custScaleY="218681">
        <dgm:presLayoutVars>
          <dgm:chMax val="1"/>
          <dgm:bulletEnabled val="1"/>
        </dgm:presLayoutVars>
      </dgm:prSet>
      <dgm:spPr/>
    </dgm:pt>
    <dgm:pt modelId="{B9D32406-88A2-4E7E-A93F-0E866471C209}" type="pres">
      <dgm:prSet presAssocID="{5B7B6F96-6E78-4FF9-BBE2-32B42222E3E8}" presName="aSpace" presStyleCnt="0"/>
      <dgm:spPr/>
    </dgm:pt>
    <dgm:pt modelId="{BC7330B1-3E30-407C-AEF9-C82FF323F470}" type="pres">
      <dgm:prSet presAssocID="{E8045454-E214-49A0-A8BD-BABA4FB7F635}" presName="compNode" presStyleCnt="0"/>
      <dgm:spPr/>
    </dgm:pt>
    <dgm:pt modelId="{23B22B81-9B5D-4950-A108-C9B502FC72B8}" type="pres">
      <dgm:prSet presAssocID="{E8045454-E214-49A0-A8BD-BABA4FB7F635}" presName="noGeometry" presStyleCnt="0"/>
      <dgm:spPr/>
    </dgm:pt>
    <dgm:pt modelId="{A4D59FF2-32D8-4993-816F-F37172202715}" type="pres">
      <dgm:prSet presAssocID="{E8045454-E214-49A0-A8BD-BABA4FB7F635}" presName="childTextVisible" presStyleLbl="bgAccFollowNode1" presStyleIdx="2" presStyleCnt="3" custScaleX="93974" custScaleY="74057" custLinFactNeighborX="15133" custLinFactNeighborY="341">
        <dgm:presLayoutVars>
          <dgm:bulletEnabled val="1"/>
        </dgm:presLayoutVars>
      </dgm:prSet>
      <dgm:spPr/>
    </dgm:pt>
    <dgm:pt modelId="{E6D6FF12-A794-49C6-A47D-445AC39E8E41}" type="pres">
      <dgm:prSet presAssocID="{E8045454-E214-49A0-A8BD-BABA4FB7F635}" presName="childTextHidden" presStyleLbl="bgAccFollowNode1" presStyleIdx="2" presStyleCnt="3"/>
      <dgm:spPr/>
    </dgm:pt>
    <dgm:pt modelId="{23C4F5AB-B5DE-4A2F-954C-4DFAD6734A71}" type="pres">
      <dgm:prSet presAssocID="{E8045454-E214-49A0-A8BD-BABA4FB7F635}" presName="parentText" presStyleLbl="node1" presStyleIdx="2" presStyleCnt="3" custScaleX="218681" custScaleY="218681" custLinFactNeighborX="-19790" custLinFactNeighborY="0">
        <dgm:presLayoutVars>
          <dgm:chMax val="1"/>
          <dgm:bulletEnabled val="1"/>
        </dgm:presLayoutVars>
      </dgm:prSet>
      <dgm:spPr/>
    </dgm:pt>
  </dgm:ptLst>
  <dgm:cxnLst>
    <dgm:cxn modelId="{BB107D05-64E8-4350-B3B0-4E0746CA2FA9}" srcId="{CBC3CF88-A6F7-45CD-A0F8-B1760F59EC06}" destId="{5B7B6F96-6E78-4FF9-BBE2-32B42222E3E8}" srcOrd="1" destOrd="0" parTransId="{27AB7C28-EB20-443D-843A-DAB5747E31C1}" sibTransId="{23DE0072-2A56-48B0-BC9D-2E02498BAE40}"/>
    <dgm:cxn modelId="{BC7CA709-4E69-4235-972E-5DEC27585C98}" srcId="{E8045454-E214-49A0-A8BD-BABA4FB7F635}" destId="{205328D1-6F14-4056-822A-842BA3F30AE1}" srcOrd="1" destOrd="0" parTransId="{090A7E59-910A-44F8-81DC-DF553678AAE4}" sibTransId="{12AABB81-2847-4AEF-A4A1-9C3D1650169D}"/>
    <dgm:cxn modelId="{243DE60C-8498-4BC0-B11F-E21FC9D402A2}" type="presOf" srcId="{A93E8901-7AA1-49C4-B7CE-33856C75F1D2}" destId="{CA4B2479-9F46-4E75-A564-C6FE9AD64504}" srcOrd="1" destOrd="0" presId="urn:microsoft.com/office/officeart/2005/8/layout/hProcess6"/>
    <dgm:cxn modelId="{183EA819-647F-47D2-AE15-92BDD6429DFE}" type="presOf" srcId="{CBC3CF88-A6F7-45CD-A0F8-B1760F59EC06}" destId="{8ADA9FF7-D453-4FB9-B571-B991224C9F9E}" srcOrd="0" destOrd="0" presId="urn:microsoft.com/office/officeart/2005/8/layout/hProcess6"/>
    <dgm:cxn modelId="{1464C71F-27C0-4F76-8CB5-AC62F0D097A4}" srcId="{E8045454-E214-49A0-A8BD-BABA4FB7F635}" destId="{2014B3CA-BC5B-4CDE-8B06-254ADA2D73AF}" srcOrd="0" destOrd="0" parTransId="{2D1EFB7A-5C39-4BE4-8BFE-33522CA42A32}" sibTransId="{2B1C28A7-656E-48C3-8592-44A95F6ACB05}"/>
    <dgm:cxn modelId="{4BDBDF37-E2E0-44A9-88C1-F531D5472D42}" srcId="{CBC3CF88-A6F7-45CD-A0F8-B1760F59EC06}" destId="{E8045454-E214-49A0-A8BD-BABA4FB7F635}" srcOrd="2" destOrd="0" parTransId="{93054911-B14D-43F6-92CF-907669AEBBCF}" sibTransId="{3B84CFC3-9DCF-4EAD-9F8D-6840AFB1B98B}"/>
    <dgm:cxn modelId="{CB764C5E-01ED-4AE2-90C6-5F1322F516B6}" srcId="{B9544B1D-1021-441C-8392-4B8D606DA542}" destId="{21551049-AF21-4E9E-88FE-70A7296BBF83}" srcOrd="1" destOrd="0" parTransId="{53A93DCE-FD1D-4657-AEDF-8C32E1640312}" sibTransId="{C78DFAED-2273-47B8-971D-A0DFA46EC6E4}"/>
    <dgm:cxn modelId="{E7AC9947-06AD-4DCA-AB77-F22D27D3C40E}" type="presOf" srcId="{EBA69213-099D-436B-83DD-EA4DF35AFA47}" destId="{00A2B97E-25AF-4463-BE85-CDAE8BC28187}" srcOrd="0" destOrd="1" presId="urn:microsoft.com/office/officeart/2005/8/layout/hProcess6"/>
    <dgm:cxn modelId="{D2235F71-4487-4216-AB02-DB2A574BAF29}" type="presOf" srcId="{21551049-AF21-4E9E-88FE-70A7296BBF83}" destId="{467286AF-7622-4979-9F89-A57CCF4E2474}" srcOrd="0" destOrd="1" presId="urn:microsoft.com/office/officeart/2005/8/layout/hProcess6"/>
    <dgm:cxn modelId="{9742E572-2FF9-4528-BB09-52F1E65C1F58}" type="presOf" srcId="{2014B3CA-BC5B-4CDE-8B06-254ADA2D73AF}" destId="{E6D6FF12-A794-49C6-A47D-445AC39E8E41}" srcOrd="1" destOrd="0" presId="urn:microsoft.com/office/officeart/2005/8/layout/hProcess6"/>
    <dgm:cxn modelId="{0D8ABD79-93CC-4A28-9EA1-6D19CB515F0C}" type="presOf" srcId="{E8045454-E214-49A0-A8BD-BABA4FB7F635}" destId="{23C4F5AB-B5DE-4A2F-954C-4DFAD6734A71}" srcOrd="0" destOrd="0" presId="urn:microsoft.com/office/officeart/2005/8/layout/hProcess6"/>
    <dgm:cxn modelId="{D85F197C-5EEA-4878-B7D3-D4D1E3D11AE8}" srcId="{5B7B6F96-6E78-4FF9-BBE2-32B42222E3E8}" destId="{F39754E2-FF8B-4E7C-8933-6B3890D260E4}" srcOrd="0" destOrd="0" parTransId="{FEE82474-46C3-4F2A-8890-A76CB0B62146}" sibTransId="{EBF19FB5-0750-4C22-9A82-DB57FABA1747}"/>
    <dgm:cxn modelId="{09A8FE7D-F553-4DB8-8173-204C9CEB047B}" type="presOf" srcId="{205328D1-6F14-4056-822A-842BA3F30AE1}" destId="{E6D6FF12-A794-49C6-A47D-445AC39E8E41}" srcOrd="1" destOrd="1" presId="urn:microsoft.com/office/officeart/2005/8/layout/hProcess6"/>
    <dgm:cxn modelId="{6B27E293-E036-4DC6-AB49-013CF804E217}" type="presOf" srcId="{F39754E2-FF8B-4E7C-8933-6B3890D260E4}" destId="{E4B4B119-9BB3-44C7-872C-016E5241222E}" srcOrd="1" destOrd="0" presId="urn:microsoft.com/office/officeart/2005/8/layout/hProcess6"/>
    <dgm:cxn modelId="{CD748DAC-3DBD-4780-B642-29EA20C6F1DB}" type="presOf" srcId="{B9544B1D-1021-441C-8392-4B8D606DA542}" destId="{E34003E0-3ECC-4FE1-9414-38EF9331CEFA}" srcOrd="0" destOrd="0" presId="urn:microsoft.com/office/officeart/2005/8/layout/hProcess6"/>
    <dgm:cxn modelId="{A4014BAE-CD35-4AA2-89CF-115EB6D9156C}" type="presOf" srcId="{21551049-AF21-4E9E-88FE-70A7296BBF83}" destId="{CA4B2479-9F46-4E75-A564-C6FE9AD64504}" srcOrd="1" destOrd="1" presId="urn:microsoft.com/office/officeart/2005/8/layout/hProcess6"/>
    <dgm:cxn modelId="{FC2079B2-4E5B-45B0-95D2-C35604A447E7}" srcId="{B9544B1D-1021-441C-8392-4B8D606DA542}" destId="{A93E8901-7AA1-49C4-B7CE-33856C75F1D2}" srcOrd="0" destOrd="0" parTransId="{7F1E8CC0-1E9C-4053-B43B-7A6A4E4FFA59}" sibTransId="{32654340-5BEC-4C30-9B05-3D71CCC83B0B}"/>
    <dgm:cxn modelId="{8F4691B4-B783-4A2F-95A4-98932960537E}" type="presOf" srcId="{A93E8901-7AA1-49C4-B7CE-33856C75F1D2}" destId="{467286AF-7622-4979-9F89-A57CCF4E2474}" srcOrd="0" destOrd="0" presId="urn:microsoft.com/office/officeart/2005/8/layout/hProcess6"/>
    <dgm:cxn modelId="{B25B3BBC-F058-4F29-9817-0621C2FFCD74}" type="presOf" srcId="{F39754E2-FF8B-4E7C-8933-6B3890D260E4}" destId="{00A2B97E-25AF-4463-BE85-CDAE8BC28187}" srcOrd="0" destOrd="0" presId="urn:microsoft.com/office/officeart/2005/8/layout/hProcess6"/>
    <dgm:cxn modelId="{129587BF-365F-4E61-B930-EF5A18A1E3C5}" srcId="{5B7B6F96-6E78-4FF9-BBE2-32B42222E3E8}" destId="{EBA69213-099D-436B-83DD-EA4DF35AFA47}" srcOrd="1" destOrd="0" parTransId="{E04DEB3D-2A13-4EFA-883D-55ADBFF7E932}" sibTransId="{D2A99F50-0340-4499-B219-71B6A159A2A1}"/>
    <dgm:cxn modelId="{BA04EEC0-C61F-47B6-AADA-1529EDA58FE2}" type="presOf" srcId="{2014B3CA-BC5B-4CDE-8B06-254ADA2D73AF}" destId="{A4D59FF2-32D8-4993-816F-F37172202715}" srcOrd="0" destOrd="0" presId="urn:microsoft.com/office/officeart/2005/8/layout/hProcess6"/>
    <dgm:cxn modelId="{1F31A7DA-1D4D-495D-8DD9-8FD9F2DFD7F8}" type="presOf" srcId="{5B7B6F96-6E78-4FF9-BBE2-32B42222E3E8}" destId="{DCC7D920-9826-4466-860B-56F7284D10FB}" srcOrd="0" destOrd="0" presId="urn:microsoft.com/office/officeart/2005/8/layout/hProcess6"/>
    <dgm:cxn modelId="{2E443DE6-E174-402E-883A-1EE1BB2956ED}" type="presOf" srcId="{EBA69213-099D-436B-83DD-EA4DF35AFA47}" destId="{E4B4B119-9BB3-44C7-872C-016E5241222E}" srcOrd="1" destOrd="1" presId="urn:microsoft.com/office/officeart/2005/8/layout/hProcess6"/>
    <dgm:cxn modelId="{C0A4F8FE-2173-44D2-942C-0E29B637B7BB}" srcId="{CBC3CF88-A6F7-45CD-A0F8-B1760F59EC06}" destId="{B9544B1D-1021-441C-8392-4B8D606DA542}" srcOrd="0" destOrd="0" parTransId="{41EBE569-C2B3-4B96-B087-1FE219F62668}" sibTransId="{2EA28EF6-D4F7-4F6D-8131-F11150ECB75A}"/>
    <dgm:cxn modelId="{7D16B6FF-06B9-45D0-91C8-44A7855F0E30}" type="presOf" srcId="{205328D1-6F14-4056-822A-842BA3F30AE1}" destId="{A4D59FF2-32D8-4993-816F-F37172202715}" srcOrd="0" destOrd="1" presId="urn:microsoft.com/office/officeart/2005/8/layout/hProcess6"/>
    <dgm:cxn modelId="{9F0273C3-B29C-4062-9A9D-35E1C82EEF0A}" type="presParOf" srcId="{8ADA9FF7-D453-4FB9-B571-B991224C9F9E}" destId="{47B544A1-A9A5-48AE-9610-B3782270BDDD}" srcOrd="0" destOrd="0" presId="urn:microsoft.com/office/officeart/2005/8/layout/hProcess6"/>
    <dgm:cxn modelId="{824A0BE4-3222-414D-8DCE-84FC8B275ADD}" type="presParOf" srcId="{47B544A1-A9A5-48AE-9610-B3782270BDDD}" destId="{BB5F41CF-13D4-457A-8DCD-893509FB2B5B}" srcOrd="0" destOrd="0" presId="urn:microsoft.com/office/officeart/2005/8/layout/hProcess6"/>
    <dgm:cxn modelId="{12515B1F-6BA1-480E-AE58-4CDE8688D3D6}" type="presParOf" srcId="{47B544A1-A9A5-48AE-9610-B3782270BDDD}" destId="{467286AF-7622-4979-9F89-A57CCF4E2474}" srcOrd="1" destOrd="0" presId="urn:microsoft.com/office/officeart/2005/8/layout/hProcess6"/>
    <dgm:cxn modelId="{E6A3FED9-CABA-474C-A2D6-2EE8AB423EF1}" type="presParOf" srcId="{47B544A1-A9A5-48AE-9610-B3782270BDDD}" destId="{CA4B2479-9F46-4E75-A564-C6FE9AD64504}" srcOrd="2" destOrd="0" presId="urn:microsoft.com/office/officeart/2005/8/layout/hProcess6"/>
    <dgm:cxn modelId="{E70454E2-2A72-498E-B8C7-A39C44E75E1D}" type="presParOf" srcId="{47B544A1-A9A5-48AE-9610-B3782270BDDD}" destId="{E34003E0-3ECC-4FE1-9414-38EF9331CEFA}" srcOrd="3" destOrd="0" presId="urn:microsoft.com/office/officeart/2005/8/layout/hProcess6"/>
    <dgm:cxn modelId="{D175418E-506C-48E7-B415-13A3477D2877}" type="presParOf" srcId="{8ADA9FF7-D453-4FB9-B571-B991224C9F9E}" destId="{E19013BF-644F-4319-B3A1-A2013C5EFAF6}" srcOrd="1" destOrd="0" presId="urn:microsoft.com/office/officeart/2005/8/layout/hProcess6"/>
    <dgm:cxn modelId="{AF41FF5E-7378-434F-ACA2-A90A42B775F0}" type="presParOf" srcId="{8ADA9FF7-D453-4FB9-B571-B991224C9F9E}" destId="{034E8E82-8EC3-4A21-B16A-0F29BF01272C}" srcOrd="2" destOrd="0" presId="urn:microsoft.com/office/officeart/2005/8/layout/hProcess6"/>
    <dgm:cxn modelId="{75D1E79D-FE67-47EC-ACFF-1D39D4FD53E4}" type="presParOf" srcId="{034E8E82-8EC3-4A21-B16A-0F29BF01272C}" destId="{BD7C9320-2177-4C48-B8F6-E91B5C56260B}" srcOrd="0" destOrd="0" presId="urn:microsoft.com/office/officeart/2005/8/layout/hProcess6"/>
    <dgm:cxn modelId="{BBB3CAAB-BA2E-45D1-8158-5B752943ECEC}" type="presParOf" srcId="{034E8E82-8EC3-4A21-B16A-0F29BF01272C}" destId="{00A2B97E-25AF-4463-BE85-CDAE8BC28187}" srcOrd="1" destOrd="0" presId="urn:microsoft.com/office/officeart/2005/8/layout/hProcess6"/>
    <dgm:cxn modelId="{8068F929-4124-44F2-9C7D-1A5CB4E192A1}" type="presParOf" srcId="{034E8E82-8EC3-4A21-B16A-0F29BF01272C}" destId="{E4B4B119-9BB3-44C7-872C-016E5241222E}" srcOrd="2" destOrd="0" presId="urn:microsoft.com/office/officeart/2005/8/layout/hProcess6"/>
    <dgm:cxn modelId="{7A6C215D-ACEA-485A-A246-C97024E78141}" type="presParOf" srcId="{034E8E82-8EC3-4A21-B16A-0F29BF01272C}" destId="{DCC7D920-9826-4466-860B-56F7284D10FB}" srcOrd="3" destOrd="0" presId="urn:microsoft.com/office/officeart/2005/8/layout/hProcess6"/>
    <dgm:cxn modelId="{4B3631E9-ABC4-4D54-9D40-030B095B5FD4}" type="presParOf" srcId="{8ADA9FF7-D453-4FB9-B571-B991224C9F9E}" destId="{B9D32406-88A2-4E7E-A93F-0E866471C209}" srcOrd="3" destOrd="0" presId="urn:microsoft.com/office/officeart/2005/8/layout/hProcess6"/>
    <dgm:cxn modelId="{49C9344B-6B98-4A9F-B13E-E9FACA1DAF10}" type="presParOf" srcId="{8ADA9FF7-D453-4FB9-B571-B991224C9F9E}" destId="{BC7330B1-3E30-407C-AEF9-C82FF323F470}" srcOrd="4" destOrd="0" presId="urn:microsoft.com/office/officeart/2005/8/layout/hProcess6"/>
    <dgm:cxn modelId="{23ADD31A-9FEF-423F-A096-F7E55F537E61}" type="presParOf" srcId="{BC7330B1-3E30-407C-AEF9-C82FF323F470}" destId="{23B22B81-9B5D-4950-A108-C9B502FC72B8}" srcOrd="0" destOrd="0" presId="urn:microsoft.com/office/officeart/2005/8/layout/hProcess6"/>
    <dgm:cxn modelId="{C7DC1768-8590-49FA-921B-0D56E347DB08}" type="presParOf" srcId="{BC7330B1-3E30-407C-AEF9-C82FF323F470}" destId="{A4D59FF2-32D8-4993-816F-F37172202715}" srcOrd="1" destOrd="0" presId="urn:microsoft.com/office/officeart/2005/8/layout/hProcess6"/>
    <dgm:cxn modelId="{45BA8744-355B-4945-AA00-7906639D3610}" type="presParOf" srcId="{BC7330B1-3E30-407C-AEF9-C82FF323F470}" destId="{E6D6FF12-A794-49C6-A47D-445AC39E8E41}" srcOrd="2" destOrd="0" presId="urn:microsoft.com/office/officeart/2005/8/layout/hProcess6"/>
    <dgm:cxn modelId="{0D631935-9BF2-4500-B670-C29A9218C4D1}" type="presParOf" srcId="{BC7330B1-3E30-407C-AEF9-C82FF323F470}" destId="{23C4F5AB-B5DE-4A2F-954C-4DFAD6734A7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3CF88-A6F7-45CD-A0F8-B1760F59EC06}" type="doc">
      <dgm:prSet loTypeId="urn:microsoft.com/office/officeart/2009/3/layout/SubSte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B9544B1D-1021-441C-8392-4B8D606DA542}">
      <dgm:prSet phldrT="[besedilo]" custT="1"/>
      <dgm:spPr/>
      <dgm:t>
        <a:bodyPr/>
        <a:lstStyle/>
        <a:p>
          <a:r>
            <a:rPr lang="sl-SI" altLang="sl-SI" sz="7200" dirty="0">
              <a:latin typeface="Algerian" panose="04020705040A02060702" pitchFamily="82" charset="0"/>
            </a:rPr>
            <a:t>1</a:t>
          </a:r>
          <a:endParaRPr lang="sl-SI" sz="7200" dirty="0">
            <a:latin typeface="Algerian" panose="04020705040A02060702" pitchFamily="82" charset="0"/>
          </a:endParaRPr>
        </a:p>
      </dgm:t>
    </dgm:pt>
    <dgm:pt modelId="{41EBE569-C2B3-4B96-B087-1FE219F62668}" type="parTrans" cxnId="{C0A4F8FE-2173-44D2-942C-0E29B637B7BB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2EA28EF6-D4F7-4F6D-8131-F11150ECB75A}" type="sibTrans" cxnId="{C0A4F8FE-2173-44D2-942C-0E29B637B7BB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7B00D00A-FC62-43BE-8EE0-EED2677A307E}">
      <dgm:prSet phldrT="[besedilo]" custT="1"/>
      <dgm:spPr/>
      <dgm:t>
        <a:bodyPr/>
        <a:lstStyle/>
        <a:p>
          <a:r>
            <a:rPr lang="sl-SI" sz="7200" dirty="0">
              <a:latin typeface="Algerian" panose="04020705040A02060702" pitchFamily="82" charset="0"/>
            </a:rPr>
            <a:t>1</a:t>
          </a:r>
        </a:p>
      </dgm:t>
    </dgm:pt>
    <dgm:pt modelId="{56267DBD-4E73-4085-BA54-27D42D076F7B}" type="parTrans" cxnId="{E9DFDCC1-FADF-4BC1-A6BA-EE984991E76A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03EFED87-35D3-4E6A-97F4-C361E2448562}" type="sibTrans" cxnId="{E9DFDCC1-FADF-4BC1-A6BA-EE984991E76A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64CD9334-E340-48A5-8078-864E0999BF24}">
      <dgm:prSet phldrT="[besedilo]" custT="1"/>
      <dgm:spPr/>
      <dgm:t>
        <a:bodyPr/>
        <a:lstStyle/>
        <a:p>
          <a:r>
            <a:rPr lang="sl-SI" sz="7200" dirty="0">
              <a:latin typeface="Algerian" panose="04020705040A02060702" pitchFamily="82" charset="0"/>
            </a:rPr>
            <a:t>1</a:t>
          </a:r>
        </a:p>
      </dgm:t>
    </dgm:pt>
    <dgm:pt modelId="{67D0CBB8-19EB-4987-A013-DB3E0B6B0FD0}" type="parTrans" cxnId="{69551EA9-7263-4E9B-AFD9-23F134009E8D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8C8E9527-FBA3-4BB1-929A-7805D88C9AAB}" type="sibTrans" cxnId="{69551EA9-7263-4E9B-AFD9-23F134009E8D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077016F0-BD1F-4C7A-8DF3-B8BE920DBBDA}" type="pres">
      <dgm:prSet presAssocID="{CBC3CF88-A6F7-45CD-A0F8-B1760F59EC06}" presName="Name0" presStyleCnt="0">
        <dgm:presLayoutVars>
          <dgm:chMax val="7"/>
          <dgm:dir/>
          <dgm:animOne val="branch"/>
        </dgm:presLayoutVars>
      </dgm:prSet>
      <dgm:spPr/>
    </dgm:pt>
    <dgm:pt modelId="{FF31E71A-0478-45C5-A1BA-D2316829235E}" type="pres">
      <dgm:prSet presAssocID="{B9544B1D-1021-441C-8392-4B8D606DA542}" presName="parTx1" presStyleLbl="node1" presStyleIdx="0" presStyleCnt="3"/>
      <dgm:spPr/>
    </dgm:pt>
    <dgm:pt modelId="{57A8EA5E-74AA-4DA3-953A-1487DE1A383F}" type="pres">
      <dgm:prSet presAssocID="{7B00D00A-FC62-43BE-8EE0-EED2677A307E}" presName="parTx2" presStyleLbl="node1" presStyleIdx="1" presStyleCnt="3"/>
      <dgm:spPr/>
    </dgm:pt>
    <dgm:pt modelId="{711A0B56-8F3A-4284-8362-91A6C1A01C37}" type="pres">
      <dgm:prSet presAssocID="{64CD9334-E340-48A5-8078-864E0999BF24}" presName="parTx3" presStyleLbl="node1" presStyleIdx="2" presStyleCnt="3"/>
      <dgm:spPr/>
    </dgm:pt>
  </dgm:ptLst>
  <dgm:cxnLst>
    <dgm:cxn modelId="{7E81B927-293F-4A94-A69F-39CB24B9799E}" type="presOf" srcId="{7B00D00A-FC62-43BE-8EE0-EED2677A307E}" destId="{57A8EA5E-74AA-4DA3-953A-1487DE1A383F}" srcOrd="0" destOrd="0" presId="urn:microsoft.com/office/officeart/2009/3/layout/SubStepProcess"/>
    <dgm:cxn modelId="{B5D70659-A8A5-416A-B20D-EB9C5DF099C3}" type="presOf" srcId="{B9544B1D-1021-441C-8392-4B8D606DA542}" destId="{FF31E71A-0478-45C5-A1BA-D2316829235E}" srcOrd="0" destOrd="0" presId="urn:microsoft.com/office/officeart/2009/3/layout/SubStepProcess"/>
    <dgm:cxn modelId="{0BF4F382-CE67-476E-8AFB-3458E5D782F1}" type="presOf" srcId="{64CD9334-E340-48A5-8078-864E0999BF24}" destId="{711A0B56-8F3A-4284-8362-91A6C1A01C37}" srcOrd="0" destOrd="0" presId="urn:microsoft.com/office/officeart/2009/3/layout/SubStepProcess"/>
    <dgm:cxn modelId="{69551EA9-7263-4E9B-AFD9-23F134009E8D}" srcId="{CBC3CF88-A6F7-45CD-A0F8-B1760F59EC06}" destId="{64CD9334-E340-48A5-8078-864E0999BF24}" srcOrd="2" destOrd="0" parTransId="{67D0CBB8-19EB-4987-A013-DB3E0B6B0FD0}" sibTransId="{8C8E9527-FBA3-4BB1-929A-7805D88C9AAB}"/>
    <dgm:cxn modelId="{786031B2-1ED5-4FD0-A1E7-21C51C9A1F26}" type="presOf" srcId="{CBC3CF88-A6F7-45CD-A0F8-B1760F59EC06}" destId="{077016F0-BD1F-4C7A-8DF3-B8BE920DBBDA}" srcOrd="0" destOrd="0" presId="urn:microsoft.com/office/officeart/2009/3/layout/SubStepProcess"/>
    <dgm:cxn modelId="{E9DFDCC1-FADF-4BC1-A6BA-EE984991E76A}" srcId="{CBC3CF88-A6F7-45CD-A0F8-B1760F59EC06}" destId="{7B00D00A-FC62-43BE-8EE0-EED2677A307E}" srcOrd="1" destOrd="0" parTransId="{56267DBD-4E73-4085-BA54-27D42D076F7B}" sibTransId="{03EFED87-35D3-4E6A-97F4-C361E2448562}"/>
    <dgm:cxn modelId="{C0A4F8FE-2173-44D2-942C-0E29B637B7BB}" srcId="{CBC3CF88-A6F7-45CD-A0F8-B1760F59EC06}" destId="{B9544B1D-1021-441C-8392-4B8D606DA542}" srcOrd="0" destOrd="0" parTransId="{41EBE569-C2B3-4B96-B087-1FE219F62668}" sibTransId="{2EA28EF6-D4F7-4F6D-8131-F11150ECB75A}"/>
    <dgm:cxn modelId="{C616675D-EB49-4FBF-9C48-10284FEEFB26}" type="presParOf" srcId="{077016F0-BD1F-4C7A-8DF3-B8BE920DBBDA}" destId="{FF31E71A-0478-45C5-A1BA-D2316829235E}" srcOrd="0" destOrd="0" presId="urn:microsoft.com/office/officeart/2009/3/layout/SubStepProcess"/>
    <dgm:cxn modelId="{8E4DC622-31B2-4E8F-ABE1-07F1D3595725}" type="presParOf" srcId="{077016F0-BD1F-4C7A-8DF3-B8BE920DBBDA}" destId="{57A8EA5E-74AA-4DA3-953A-1487DE1A383F}" srcOrd="1" destOrd="0" presId="urn:microsoft.com/office/officeart/2009/3/layout/SubStepProcess"/>
    <dgm:cxn modelId="{2D47FBBB-F814-4849-9CBC-216E8EE180BB}" type="presParOf" srcId="{077016F0-BD1F-4C7A-8DF3-B8BE920DBBDA}" destId="{711A0B56-8F3A-4284-8362-91A6C1A01C37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3CF88-A6F7-45CD-A0F8-B1760F59EC06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B9544B1D-1021-441C-8392-4B8D606DA542}">
      <dgm:prSet phldrT="[besedilo]" custT="1"/>
      <dgm:spPr/>
      <dgm:t>
        <a:bodyPr/>
        <a:lstStyle/>
        <a:p>
          <a:r>
            <a:rPr lang="sl-SI" altLang="sl-SI" sz="1600" dirty="0"/>
            <a:t>Ali je karta večja od 10?</a:t>
          </a:r>
          <a:endParaRPr lang="sl-SI" sz="1600" dirty="0"/>
        </a:p>
      </dgm:t>
    </dgm:pt>
    <dgm:pt modelId="{41EBE569-C2B3-4B96-B087-1FE219F62668}" type="parTrans" cxnId="{C0A4F8FE-2173-44D2-942C-0E29B637B7BB}">
      <dgm:prSet/>
      <dgm:spPr/>
      <dgm:t>
        <a:bodyPr/>
        <a:lstStyle/>
        <a:p>
          <a:endParaRPr lang="sl-SI" sz="1600"/>
        </a:p>
      </dgm:t>
    </dgm:pt>
    <dgm:pt modelId="{2EA28EF6-D4F7-4F6D-8131-F11150ECB75A}" type="sibTrans" cxnId="{C0A4F8FE-2173-44D2-942C-0E29B637B7BB}">
      <dgm:prSet/>
      <dgm:spPr/>
      <dgm:t>
        <a:bodyPr/>
        <a:lstStyle/>
        <a:p>
          <a:endParaRPr lang="sl-SI" sz="1600"/>
        </a:p>
      </dgm:t>
    </dgm:pt>
    <dgm:pt modelId="{A93E8901-7AA1-49C4-B7CE-33856C75F1D2}">
      <dgm:prSet phldrT="[besedilo]" custT="1"/>
      <dgm:spPr/>
      <dgm:t>
        <a:bodyPr/>
        <a:lstStyle/>
        <a:p>
          <a:r>
            <a:rPr lang="sl-SI" sz="1400" dirty="0"/>
            <a:t>da</a:t>
          </a:r>
        </a:p>
      </dgm:t>
    </dgm:pt>
    <dgm:pt modelId="{7F1E8CC0-1E9C-4053-B43B-7A6A4E4FFA59}" type="parTrans" cxnId="{FC2079B2-4E5B-45B0-95D2-C35604A447E7}">
      <dgm:prSet/>
      <dgm:spPr/>
      <dgm:t>
        <a:bodyPr/>
        <a:lstStyle/>
        <a:p>
          <a:endParaRPr lang="sl-SI" sz="1600"/>
        </a:p>
      </dgm:t>
    </dgm:pt>
    <dgm:pt modelId="{32654340-5BEC-4C30-9B05-3D71CCC83B0B}" type="sibTrans" cxnId="{FC2079B2-4E5B-45B0-95D2-C35604A447E7}">
      <dgm:prSet/>
      <dgm:spPr/>
      <dgm:t>
        <a:bodyPr/>
        <a:lstStyle/>
        <a:p>
          <a:endParaRPr lang="sl-SI" sz="1600"/>
        </a:p>
      </dgm:t>
    </dgm:pt>
    <dgm:pt modelId="{21551049-AF21-4E9E-88FE-70A7296BBF83}">
      <dgm:prSet phldrT="[besedilo]" custT="1"/>
      <dgm:spPr/>
      <dgm:t>
        <a:bodyPr/>
        <a:lstStyle/>
        <a:p>
          <a:r>
            <a:rPr lang="sl-SI" sz="1400" dirty="0"/>
            <a:t>ne</a:t>
          </a:r>
        </a:p>
      </dgm:t>
    </dgm:pt>
    <dgm:pt modelId="{53A93DCE-FD1D-4657-AEDF-8C32E1640312}" type="parTrans" cxnId="{CB764C5E-01ED-4AE2-90C6-5F1322F516B6}">
      <dgm:prSet/>
      <dgm:spPr/>
      <dgm:t>
        <a:bodyPr/>
        <a:lstStyle/>
        <a:p>
          <a:endParaRPr lang="sl-SI" sz="1600"/>
        </a:p>
      </dgm:t>
    </dgm:pt>
    <dgm:pt modelId="{C78DFAED-2273-47B8-971D-A0DFA46EC6E4}" type="sibTrans" cxnId="{CB764C5E-01ED-4AE2-90C6-5F1322F516B6}">
      <dgm:prSet/>
      <dgm:spPr/>
      <dgm:t>
        <a:bodyPr/>
        <a:lstStyle/>
        <a:p>
          <a:endParaRPr lang="sl-SI" sz="1600"/>
        </a:p>
      </dgm:t>
    </dgm:pt>
    <dgm:pt modelId="{5B7B6F96-6E78-4FF9-BBE2-32B42222E3E8}">
      <dgm:prSet phldrT="[besedilo]" custT="1"/>
      <dgm:spPr/>
      <dgm:t>
        <a:bodyPr/>
        <a:lstStyle/>
        <a:p>
          <a:r>
            <a:rPr lang="sl-SI" altLang="sl-SI" sz="1600" dirty="0"/>
            <a:t>Ali je karta večja od dame?</a:t>
          </a:r>
          <a:endParaRPr lang="sl-SI" sz="1600" dirty="0"/>
        </a:p>
      </dgm:t>
    </dgm:pt>
    <dgm:pt modelId="{27AB7C28-EB20-443D-843A-DAB5747E31C1}" type="parTrans" cxnId="{BB107D05-64E8-4350-B3B0-4E0746CA2FA9}">
      <dgm:prSet/>
      <dgm:spPr/>
      <dgm:t>
        <a:bodyPr/>
        <a:lstStyle/>
        <a:p>
          <a:endParaRPr lang="sl-SI" sz="1600"/>
        </a:p>
      </dgm:t>
    </dgm:pt>
    <dgm:pt modelId="{23DE0072-2A56-48B0-BC9D-2E02498BAE40}" type="sibTrans" cxnId="{BB107D05-64E8-4350-B3B0-4E0746CA2FA9}">
      <dgm:prSet/>
      <dgm:spPr/>
      <dgm:t>
        <a:bodyPr/>
        <a:lstStyle/>
        <a:p>
          <a:endParaRPr lang="sl-SI" sz="1600"/>
        </a:p>
      </dgm:t>
    </dgm:pt>
    <dgm:pt modelId="{B31AB9E5-CD16-4179-A35E-6BC78F9B1C9E}">
      <dgm:prSet phldrT="[besedilo]" custT="1"/>
      <dgm:spPr/>
      <dgm:t>
        <a:bodyPr/>
        <a:lstStyle/>
        <a:p>
          <a:r>
            <a:rPr lang="sl-SI" sz="1400" dirty="0"/>
            <a:t>da</a:t>
          </a:r>
        </a:p>
      </dgm:t>
    </dgm:pt>
    <dgm:pt modelId="{33CAD9A6-7E11-496E-B83B-96F6B58E8316}" type="parTrans" cxnId="{C6CDDA99-030A-4DA3-8416-2446FA8CD213}">
      <dgm:prSet/>
      <dgm:spPr/>
      <dgm:t>
        <a:bodyPr/>
        <a:lstStyle/>
        <a:p>
          <a:endParaRPr lang="sl-SI" sz="1600"/>
        </a:p>
      </dgm:t>
    </dgm:pt>
    <dgm:pt modelId="{251C3911-2FB2-45CC-95B0-237A09317326}" type="sibTrans" cxnId="{C6CDDA99-030A-4DA3-8416-2446FA8CD213}">
      <dgm:prSet/>
      <dgm:spPr/>
      <dgm:t>
        <a:bodyPr/>
        <a:lstStyle/>
        <a:p>
          <a:endParaRPr lang="sl-SI" sz="1600"/>
        </a:p>
      </dgm:t>
    </dgm:pt>
    <dgm:pt modelId="{CF84CD44-337E-4949-AC84-F293227B4BBA}">
      <dgm:prSet phldrT="[besedilo]" custT="1"/>
      <dgm:spPr/>
      <dgm:t>
        <a:bodyPr/>
        <a:lstStyle/>
        <a:p>
          <a:r>
            <a:rPr lang="sl-SI" sz="1400" dirty="0"/>
            <a:t>ne</a:t>
          </a:r>
        </a:p>
      </dgm:t>
    </dgm:pt>
    <dgm:pt modelId="{9625DF14-CF3A-4865-B80A-F9FA40548039}" type="parTrans" cxnId="{10B0BE1C-704A-41A4-8641-F8ECB293B90F}">
      <dgm:prSet/>
      <dgm:spPr/>
      <dgm:t>
        <a:bodyPr/>
        <a:lstStyle/>
        <a:p>
          <a:endParaRPr lang="sl-SI" sz="1600"/>
        </a:p>
      </dgm:t>
    </dgm:pt>
    <dgm:pt modelId="{CF4F0225-CE44-4E73-90EB-1B4F69B5C368}" type="sibTrans" cxnId="{10B0BE1C-704A-41A4-8641-F8ECB293B90F}">
      <dgm:prSet/>
      <dgm:spPr/>
      <dgm:t>
        <a:bodyPr/>
        <a:lstStyle/>
        <a:p>
          <a:endParaRPr lang="sl-SI" sz="1600"/>
        </a:p>
      </dgm:t>
    </dgm:pt>
    <dgm:pt modelId="{E8045454-E214-49A0-A8BD-BABA4FB7F635}">
      <dgm:prSet phldrT="[besedilo]" custT="1"/>
      <dgm:spPr/>
      <dgm:t>
        <a:bodyPr/>
        <a:lstStyle/>
        <a:p>
          <a:r>
            <a:rPr lang="sl-SI" sz="1600" dirty="0"/>
            <a:t>Ali je karta as?</a:t>
          </a:r>
        </a:p>
      </dgm:t>
    </dgm:pt>
    <dgm:pt modelId="{93054911-B14D-43F6-92CF-907669AEBBCF}" type="parTrans" cxnId="{4BDBDF37-E2E0-44A9-88C1-F531D5472D42}">
      <dgm:prSet/>
      <dgm:spPr/>
      <dgm:t>
        <a:bodyPr/>
        <a:lstStyle/>
        <a:p>
          <a:endParaRPr lang="sl-SI" sz="1600"/>
        </a:p>
      </dgm:t>
    </dgm:pt>
    <dgm:pt modelId="{3B84CFC3-9DCF-4EAD-9F8D-6840AFB1B98B}" type="sibTrans" cxnId="{4BDBDF37-E2E0-44A9-88C1-F531D5472D42}">
      <dgm:prSet/>
      <dgm:spPr/>
      <dgm:t>
        <a:bodyPr/>
        <a:lstStyle/>
        <a:p>
          <a:endParaRPr lang="sl-SI" sz="1600"/>
        </a:p>
      </dgm:t>
    </dgm:pt>
    <dgm:pt modelId="{B901FB22-C588-4C60-9727-E8F151A08109}">
      <dgm:prSet phldrT="[besedilo]" custT="1"/>
      <dgm:spPr/>
      <dgm:t>
        <a:bodyPr/>
        <a:lstStyle/>
        <a:p>
          <a:r>
            <a:rPr lang="sl-SI" sz="1400" dirty="0"/>
            <a:t>da</a:t>
          </a:r>
        </a:p>
      </dgm:t>
    </dgm:pt>
    <dgm:pt modelId="{6F4ECAA4-BEDB-4346-AC29-CC10038F0E23}" type="parTrans" cxnId="{E8928B68-4737-41FA-8C7B-DDC39F206B09}">
      <dgm:prSet/>
      <dgm:spPr/>
      <dgm:t>
        <a:bodyPr/>
        <a:lstStyle/>
        <a:p>
          <a:endParaRPr lang="sl-SI" sz="1600"/>
        </a:p>
      </dgm:t>
    </dgm:pt>
    <dgm:pt modelId="{E33238EC-3FC1-4BEC-8622-C6C45A38BC07}" type="sibTrans" cxnId="{E8928B68-4737-41FA-8C7B-DDC39F206B09}">
      <dgm:prSet/>
      <dgm:spPr/>
      <dgm:t>
        <a:bodyPr/>
        <a:lstStyle/>
        <a:p>
          <a:endParaRPr lang="sl-SI" sz="1600"/>
        </a:p>
      </dgm:t>
    </dgm:pt>
    <dgm:pt modelId="{E0F5636C-4A8B-43A0-908B-92FD2C1692E3}">
      <dgm:prSet phldrT="[besedilo]" custT="1"/>
      <dgm:spPr/>
      <dgm:t>
        <a:bodyPr/>
        <a:lstStyle/>
        <a:p>
          <a:r>
            <a:rPr lang="sl-SI" sz="1400" dirty="0"/>
            <a:t>ne</a:t>
          </a:r>
        </a:p>
      </dgm:t>
    </dgm:pt>
    <dgm:pt modelId="{F96E193C-25A5-41BE-BCA0-E5A67DE3DB53}" type="parTrans" cxnId="{E06314BE-4960-4D03-8335-EBD2B88B9F37}">
      <dgm:prSet/>
      <dgm:spPr/>
      <dgm:t>
        <a:bodyPr/>
        <a:lstStyle/>
        <a:p>
          <a:endParaRPr lang="sl-SI" sz="1600"/>
        </a:p>
      </dgm:t>
    </dgm:pt>
    <dgm:pt modelId="{08A10FF2-5794-4258-A019-44EF273B39BA}" type="sibTrans" cxnId="{E06314BE-4960-4D03-8335-EBD2B88B9F37}">
      <dgm:prSet/>
      <dgm:spPr/>
      <dgm:t>
        <a:bodyPr/>
        <a:lstStyle/>
        <a:p>
          <a:endParaRPr lang="sl-SI" sz="1600"/>
        </a:p>
      </dgm:t>
    </dgm:pt>
    <dgm:pt modelId="{EFDF9AC1-4AB4-46A6-82CD-79A7D77A3D70}">
      <dgm:prSet phldrT="[besedilo]" custT="1"/>
      <dgm:spPr/>
      <dgm:t>
        <a:bodyPr/>
        <a:lstStyle/>
        <a:p>
          <a:r>
            <a:rPr lang="sl-SI" sz="1600" dirty="0"/>
            <a:t>Ali je karta rdeča?</a:t>
          </a:r>
        </a:p>
      </dgm:t>
    </dgm:pt>
    <dgm:pt modelId="{D80906BA-64D4-431E-999F-B1552F97622D}" type="parTrans" cxnId="{BA764260-2271-4896-920E-EA3FF13EF6BF}">
      <dgm:prSet/>
      <dgm:spPr/>
      <dgm:t>
        <a:bodyPr/>
        <a:lstStyle/>
        <a:p>
          <a:endParaRPr lang="sl-SI" sz="1600"/>
        </a:p>
      </dgm:t>
    </dgm:pt>
    <dgm:pt modelId="{82036B49-EEC5-45D5-8490-C58A17BDCDCB}" type="sibTrans" cxnId="{BA764260-2271-4896-920E-EA3FF13EF6BF}">
      <dgm:prSet/>
      <dgm:spPr/>
      <dgm:t>
        <a:bodyPr/>
        <a:lstStyle/>
        <a:p>
          <a:endParaRPr lang="sl-SI" sz="1600"/>
        </a:p>
      </dgm:t>
    </dgm:pt>
    <dgm:pt modelId="{C415D00F-9F52-4EC2-90C3-6F255BD308F0}">
      <dgm:prSet phldrT="[besedilo]" custT="1"/>
      <dgm:spPr/>
      <dgm:t>
        <a:bodyPr/>
        <a:lstStyle/>
        <a:p>
          <a:r>
            <a:rPr lang="sl-SI" sz="1600" dirty="0"/>
            <a:t>Ali je karta srce?</a:t>
          </a:r>
        </a:p>
      </dgm:t>
    </dgm:pt>
    <dgm:pt modelId="{2A0E9B64-6AE3-4FFF-B5F4-488207A5A49B}" type="parTrans" cxnId="{2F941C64-5FDA-4578-95E2-A615AD96DC21}">
      <dgm:prSet/>
      <dgm:spPr/>
      <dgm:t>
        <a:bodyPr/>
        <a:lstStyle/>
        <a:p>
          <a:endParaRPr lang="sl-SI" sz="1600"/>
        </a:p>
      </dgm:t>
    </dgm:pt>
    <dgm:pt modelId="{12D6CFAA-23B3-45A3-9934-D681715DCBF6}" type="sibTrans" cxnId="{2F941C64-5FDA-4578-95E2-A615AD96DC21}">
      <dgm:prSet/>
      <dgm:spPr/>
      <dgm:t>
        <a:bodyPr/>
        <a:lstStyle/>
        <a:p>
          <a:endParaRPr lang="sl-SI" sz="1600"/>
        </a:p>
      </dgm:t>
    </dgm:pt>
    <dgm:pt modelId="{26FE0354-15FB-45B2-BA90-39F26D3E03AA}">
      <dgm:prSet phldrT="[besedilo]" custT="1"/>
      <dgm:spPr/>
      <dgm:t>
        <a:bodyPr/>
        <a:lstStyle/>
        <a:p>
          <a:r>
            <a:rPr lang="sl-SI" sz="1400" dirty="0"/>
            <a:t>da</a:t>
          </a:r>
        </a:p>
      </dgm:t>
    </dgm:pt>
    <dgm:pt modelId="{07D6F60D-8164-4E5F-BCCE-55726EBE429E}" type="parTrans" cxnId="{E7065E52-45DE-425A-870B-81A864246EF8}">
      <dgm:prSet/>
      <dgm:spPr/>
      <dgm:t>
        <a:bodyPr/>
        <a:lstStyle/>
        <a:p>
          <a:endParaRPr lang="sl-SI" sz="1600"/>
        </a:p>
      </dgm:t>
    </dgm:pt>
    <dgm:pt modelId="{E5E672C5-C3AF-4646-A70D-D66D5D7F426D}" type="sibTrans" cxnId="{E7065E52-45DE-425A-870B-81A864246EF8}">
      <dgm:prSet/>
      <dgm:spPr/>
      <dgm:t>
        <a:bodyPr/>
        <a:lstStyle/>
        <a:p>
          <a:endParaRPr lang="sl-SI" sz="1600"/>
        </a:p>
      </dgm:t>
    </dgm:pt>
    <dgm:pt modelId="{F3982DE0-97A6-423C-8C91-89488ED91B94}">
      <dgm:prSet phldrT="[besedilo]" custT="1"/>
      <dgm:spPr/>
      <dgm:t>
        <a:bodyPr/>
        <a:lstStyle/>
        <a:p>
          <a:r>
            <a:rPr lang="sl-SI" sz="1400" dirty="0"/>
            <a:t>ne</a:t>
          </a:r>
        </a:p>
      </dgm:t>
    </dgm:pt>
    <dgm:pt modelId="{D6EFFE59-6AF3-4489-9929-0C7BA754ACA5}" type="parTrans" cxnId="{3572EDDD-680E-4324-A10A-E834407CBB90}">
      <dgm:prSet/>
      <dgm:spPr/>
      <dgm:t>
        <a:bodyPr/>
        <a:lstStyle/>
        <a:p>
          <a:endParaRPr lang="sl-SI" sz="1600"/>
        </a:p>
      </dgm:t>
    </dgm:pt>
    <dgm:pt modelId="{C0BA98AD-7CA1-4E6B-8A35-C4036DE61AE6}" type="sibTrans" cxnId="{3572EDDD-680E-4324-A10A-E834407CBB90}">
      <dgm:prSet/>
      <dgm:spPr/>
      <dgm:t>
        <a:bodyPr/>
        <a:lstStyle/>
        <a:p>
          <a:endParaRPr lang="sl-SI" sz="1600"/>
        </a:p>
      </dgm:t>
    </dgm:pt>
    <dgm:pt modelId="{0063BA8D-0AA3-42B8-970C-2B3942D27C60}">
      <dgm:prSet phldrT="[besedilo]" custT="1"/>
      <dgm:spPr/>
      <dgm:t>
        <a:bodyPr/>
        <a:lstStyle/>
        <a:p>
          <a:r>
            <a:rPr lang="sl-SI" sz="1400" dirty="0"/>
            <a:t>da</a:t>
          </a:r>
        </a:p>
      </dgm:t>
    </dgm:pt>
    <dgm:pt modelId="{8D993DA2-FCAB-4E32-8924-13167A24A2E7}" type="parTrans" cxnId="{5EA158CA-E756-4A13-81A2-992C4DFB69F4}">
      <dgm:prSet/>
      <dgm:spPr/>
      <dgm:t>
        <a:bodyPr/>
        <a:lstStyle/>
        <a:p>
          <a:endParaRPr lang="sl-SI" sz="1600"/>
        </a:p>
      </dgm:t>
    </dgm:pt>
    <dgm:pt modelId="{FC5FF16A-BDEA-48D7-BC7D-DB4C961C42B8}" type="sibTrans" cxnId="{5EA158CA-E756-4A13-81A2-992C4DFB69F4}">
      <dgm:prSet/>
      <dgm:spPr/>
      <dgm:t>
        <a:bodyPr/>
        <a:lstStyle/>
        <a:p>
          <a:endParaRPr lang="sl-SI" sz="1600"/>
        </a:p>
      </dgm:t>
    </dgm:pt>
    <dgm:pt modelId="{1812A44A-966C-4615-9A28-8D0772E8100C}">
      <dgm:prSet phldrT="[besedilo]" custT="1"/>
      <dgm:spPr/>
      <dgm:t>
        <a:bodyPr/>
        <a:lstStyle/>
        <a:p>
          <a:r>
            <a:rPr lang="sl-SI" sz="1400" dirty="0"/>
            <a:t>ne</a:t>
          </a:r>
        </a:p>
      </dgm:t>
    </dgm:pt>
    <dgm:pt modelId="{5FA819D4-317C-42E3-86FF-9D7CB55BE385}" type="parTrans" cxnId="{F2C298C5-D3BC-40D5-9AA6-FCE29E0E170A}">
      <dgm:prSet/>
      <dgm:spPr/>
      <dgm:t>
        <a:bodyPr/>
        <a:lstStyle/>
        <a:p>
          <a:endParaRPr lang="sl-SI" sz="1600"/>
        </a:p>
      </dgm:t>
    </dgm:pt>
    <dgm:pt modelId="{18ACFC27-9A1B-4EF9-BB62-718838500F11}" type="sibTrans" cxnId="{F2C298C5-D3BC-40D5-9AA6-FCE29E0E170A}">
      <dgm:prSet/>
      <dgm:spPr/>
      <dgm:t>
        <a:bodyPr/>
        <a:lstStyle/>
        <a:p>
          <a:endParaRPr lang="sl-SI" sz="1600"/>
        </a:p>
      </dgm:t>
    </dgm:pt>
    <dgm:pt modelId="{5235F077-6FB1-4E83-B4A5-D5C16CC9FE60}" type="pres">
      <dgm:prSet presAssocID="{CBC3CF88-A6F7-45CD-A0F8-B1760F59EC06}" presName="rootnode" presStyleCnt="0">
        <dgm:presLayoutVars>
          <dgm:chMax/>
          <dgm:chPref/>
          <dgm:dir/>
          <dgm:animLvl val="lvl"/>
        </dgm:presLayoutVars>
      </dgm:prSet>
      <dgm:spPr/>
    </dgm:pt>
    <dgm:pt modelId="{7456F915-4539-41D0-A660-956A67313A9B}" type="pres">
      <dgm:prSet presAssocID="{B9544B1D-1021-441C-8392-4B8D606DA542}" presName="composite" presStyleCnt="0"/>
      <dgm:spPr/>
    </dgm:pt>
    <dgm:pt modelId="{FCA92D87-72D5-4B9F-8FBB-A3FEE36840EF}" type="pres">
      <dgm:prSet presAssocID="{B9544B1D-1021-441C-8392-4B8D606DA542}" presName="bentUpArrow1" presStyleLbl="alignImgPlace1" presStyleIdx="0" presStyleCnt="4"/>
      <dgm:spPr/>
    </dgm:pt>
    <dgm:pt modelId="{52DA7CE3-0084-4D96-BAAC-B25302DABF01}" type="pres">
      <dgm:prSet presAssocID="{B9544B1D-1021-441C-8392-4B8D606DA54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561281B4-FEF1-4510-9FF8-6A040369B226}" type="pres">
      <dgm:prSet presAssocID="{B9544B1D-1021-441C-8392-4B8D606DA542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19E1EBF-17D4-4E30-B8F9-FEF88801F6AC}" type="pres">
      <dgm:prSet presAssocID="{2EA28EF6-D4F7-4F6D-8131-F11150ECB75A}" presName="sibTrans" presStyleCnt="0"/>
      <dgm:spPr/>
    </dgm:pt>
    <dgm:pt modelId="{03B31DD4-BD49-4637-A41B-5BBA26C40791}" type="pres">
      <dgm:prSet presAssocID="{5B7B6F96-6E78-4FF9-BBE2-32B42222E3E8}" presName="composite" presStyleCnt="0"/>
      <dgm:spPr/>
    </dgm:pt>
    <dgm:pt modelId="{88F2C9F5-1487-499D-A648-85E6FEC81446}" type="pres">
      <dgm:prSet presAssocID="{5B7B6F96-6E78-4FF9-BBE2-32B42222E3E8}" presName="bentUpArrow1" presStyleLbl="alignImgPlace1" presStyleIdx="1" presStyleCnt="4"/>
      <dgm:spPr/>
    </dgm:pt>
    <dgm:pt modelId="{CA235B40-02F8-4F7E-AF9C-AE6B46A05C1F}" type="pres">
      <dgm:prSet presAssocID="{5B7B6F96-6E78-4FF9-BBE2-32B42222E3E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CAEDF26D-2568-490D-A15D-79E6CD42F510}" type="pres">
      <dgm:prSet presAssocID="{5B7B6F96-6E78-4FF9-BBE2-32B42222E3E8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DDA8B54-7B10-4DD0-AD55-475E75676A2C}" type="pres">
      <dgm:prSet presAssocID="{23DE0072-2A56-48B0-BC9D-2E02498BAE40}" presName="sibTrans" presStyleCnt="0"/>
      <dgm:spPr/>
    </dgm:pt>
    <dgm:pt modelId="{EAE7CAB4-5864-44C9-8FC0-54043BF2BE09}" type="pres">
      <dgm:prSet presAssocID="{E8045454-E214-49A0-A8BD-BABA4FB7F635}" presName="composite" presStyleCnt="0"/>
      <dgm:spPr/>
    </dgm:pt>
    <dgm:pt modelId="{58374E55-A3C4-4E6C-B1B1-9A0B74EBE3C8}" type="pres">
      <dgm:prSet presAssocID="{E8045454-E214-49A0-A8BD-BABA4FB7F635}" presName="bentUpArrow1" presStyleLbl="alignImgPlace1" presStyleIdx="2" presStyleCnt="4"/>
      <dgm:spPr/>
    </dgm:pt>
    <dgm:pt modelId="{8AB39B62-B945-4690-B0E5-74852B26B32F}" type="pres">
      <dgm:prSet presAssocID="{E8045454-E214-49A0-A8BD-BABA4FB7F635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03C1877D-CA3A-48E9-B1D5-BF6CADEE6DA6}" type="pres">
      <dgm:prSet presAssocID="{E8045454-E214-49A0-A8BD-BABA4FB7F635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F4376A3-8890-4D3A-8FD2-8B311DD4BA89}" type="pres">
      <dgm:prSet presAssocID="{3B84CFC3-9DCF-4EAD-9F8D-6840AFB1B98B}" presName="sibTrans" presStyleCnt="0"/>
      <dgm:spPr/>
    </dgm:pt>
    <dgm:pt modelId="{31B4D68E-F00F-4F80-BF75-DBAF003D4E89}" type="pres">
      <dgm:prSet presAssocID="{EFDF9AC1-4AB4-46A6-82CD-79A7D77A3D70}" presName="composite" presStyleCnt="0"/>
      <dgm:spPr/>
    </dgm:pt>
    <dgm:pt modelId="{FEE833C2-29B3-425B-B86E-5E0456FC6F9C}" type="pres">
      <dgm:prSet presAssocID="{EFDF9AC1-4AB4-46A6-82CD-79A7D77A3D70}" presName="bentUpArrow1" presStyleLbl="alignImgPlace1" presStyleIdx="3" presStyleCnt="4"/>
      <dgm:spPr/>
    </dgm:pt>
    <dgm:pt modelId="{DB326CDC-5571-4882-B573-4012A11131A1}" type="pres">
      <dgm:prSet presAssocID="{EFDF9AC1-4AB4-46A6-82CD-79A7D77A3D70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B1E84A33-C674-44E0-A838-9943385C6B21}" type="pres">
      <dgm:prSet presAssocID="{EFDF9AC1-4AB4-46A6-82CD-79A7D77A3D70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1926F0E-6527-4849-AD5F-666FC3F20F13}" type="pres">
      <dgm:prSet presAssocID="{82036B49-EEC5-45D5-8490-C58A17BDCDCB}" presName="sibTrans" presStyleCnt="0"/>
      <dgm:spPr/>
    </dgm:pt>
    <dgm:pt modelId="{50DB4B61-7E1B-49D6-8D51-E30C9169F4B3}" type="pres">
      <dgm:prSet presAssocID="{C415D00F-9F52-4EC2-90C3-6F255BD308F0}" presName="composite" presStyleCnt="0"/>
      <dgm:spPr/>
    </dgm:pt>
    <dgm:pt modelId="{5CD50E12-EB49-4BB2-81F6-55CFB9283802}" type="pres">
      <dgm:prSet presAssocID="{C415D00F-9F52-4EC2-90C3-6F255BD308F0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BBAF5173-434A-47A5-9B9D-75FA548158BE}" type="pres">
      <dgm:prSet presAssocID="{C415D00F-9F52-4EC2-90C3-6F255BD308F0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B107D05-64E8-4350-B3B0-4E0746CA2FA9}" srcId="{CBC3CF88-A6F7-45CD-A0F8-B1760F59EC06}" destId="{5B7B6F96-6E78-4FF9-BBE2-32B42222E3E8}" srcOrd="1" destOrd="0" parTransId="{27AB7C28-EB20-443D-843A-DAB5747E31C1}" sibTransId="{23DE0072-2A56-48B0-BC9D-2E02498BAE40}"/>
    <dgm:cxn modelId="{0DD09908-6240-4E3B-80A5-DBCF33E133F2}" type="presOf" srcId="{B901FB22-C588-4C60-9727-E8F151A08109}" destId="{03C1877D-CA3A-48E9-B1D5-BF6CADEE6DA6}" srcOrd="0" destOrd="0" presId="urn:microsoft.com/office/officeart/2005/8/layout/StepDownProcess"/>
    <dgm:cxn modelId="{10B0BE1C-704A-41A4-8641-F8ECB293B90F}" srcId="{5B7B6F96-6E78-4FF9-BBE2-32B42222E3E8}" destId="{CF84CD44-337E-4949-AC84-F293227B4BBA}" srcOrd="1" destOrd="0" parTransId="{9625DF14-CF3A-4865-B80A-F9FA40548039}" sibTransId="{CF4F0225-CE44-4E73-90EB-1B4F69B5C368}"/>
    <dgm:cxn modelId="{FFAE2A1E-4899-4BA7-992B-90618DDCDE3B}" type="presOf" srcId="{CBC3CF88-A6F7-45CD-A0F8-B1760F59EC06}" destId="{5235F077-6FB1-4E83-B4A5-D5C16CC9FE60}" srcOrd="0" destOrd="0" presId="urn:microsoft.com/office/officeart/2005/8/layout/StepDownProcess"/>
    <dgm:cxn modelId="{F020FB24-D10E-4A67-8CBA-1472ED5DE85D}" type="presOf" srcId="{EFDF9AC1-4AB4-46A6-82CD-79A7D77A3D70}" destId="{DB326CDC-5571-4882-B573-4012A11131A1}" srcOrd="0" destOrd="0" presId="urn:microsoft.com/office/officeart/2005/8/layout/StepDownProcess"/>
    <dgm:cxn modelId="{4BDBDF37-E2E0-44A9-88C1-F531D5472D42}" srcId="{CBC3CF88-A6F7-45CD-A0F8-B1760F59EC06}" destId="{E8045454-E214-49A0-A8BD-BABA4FB7F635}" srcOrd="2" destOrd="0" parTransId="{93054911-B14D-43F6-92CF-907669AEBBCF}" sibTransId="{3B84CFC3-9DCF-4EAD-9F8D-6840AFB1B98B}"/>
    <dgm:cxn modelId="{CB764C5E-01ED-4AE2-90C6-5F1322F516B6}" srcId="{B9544B1D-1021-441C-8392-4B8D606DA542}" destId="{21551049-AF21-4E9E-88FE-70A7296BBF83}" srcOrd="1" destOrd="0" parTransId="{53A93DCE-FD1D-4657-AEDF-8C32E1640312}" sibTransId="{C78DFAED-2273-47B8-971D-A0DFA46EC6E4}"/>
    <dgm:cxn modelId="{BA764260-2271-4896-920E-EA3FF13EF6BF}" srcId="{CBC3CF88-A6F7-45CD-A0F8-B1760F59EC06}" destId="{EFDF9AC1-4AB4-46A6-82CD-79A7D77A3D70}" srcOrd="3" destOrd="0" parTransId="{D80906BA-64D4-431E-999F-B1552F97622D}" sibTransId="{82036B49-EEC5-45D5-8490-C58A17BDCDCB}"/>
    <dgm:cxn modelId="{51545A61-8724-417C-A794-7482EFC99BEC}" type="presOf" srcId="{B9544B1D-1021-441C-8392-4B8D606DA542}" destId="{52DA7CE3-0084-4D96-BAAC-B25302DABF01}" srcOrd="0" destOrd="0" presId="urn:microsoft.com/office/officeart/2005/8/layout/StepDownProcess"/>
    <dgm:cxn modelId="{8CEFA161-70DD-479C-8B3F-4B639DB5ED9B}" type="presOf" srcId="{E0F5636C-4A8B-43A0-908B-92FD2C1692E3}" destId="{03C1877D-CA3A-48E9-B1D5-BF6CADEE6DA6}" srcOrd="0" destOrd="1" presId="urn:microsoft.com/office/officeart/2005/8/layout/StepDownProcess"/>
    <dgm:cxn modelId="{35416D62-7CF4-4ECE-B5EB-4F563A1B329E}" type="presOf" srcId="{5B7B6F96-6E78-4FF9-BBE2-32B42222E3E8}" destId="{CA235B40-02F8-4F7E-AF9C-AE6B46A05C1F}" srcOrd="0" destOrd="0" presId="urn:microsoft.com/office/officeart/2005/8/layout/StepDownProcess"/>
    <dgm:cxn modelId="{2F941C64-5FDA-4578-95E2-A615AD96DC21}" srcId="{CBC3CF88-A6F7-45CD-A0F8-B1760F59EC06}" destId="{C415D00F-9F52-4EC2-90C3-6F255BD308F0}" srcOrd="4" destOrd="0" parTransId="{2A0E9B64-6AE3-4FFF-B5F4-488207A5A49B}" sibTransId="{12D6CFAA-23B3-45A3-9934-D681715DCBF6}"/>
    <dgm:cxn modelId="{ED0E3668-E93D-4F54-BCDB-68CB0A3FFE78}" type="presOf" srcId="{26FE0354-15FB-45B2-BA90-39F26D3E03AA}" destId="{B1E84A33-C674-44E0-A838-9943385C6B21}" srcOrd="0" destOrd="0" presId="urn:microsoft.com/office/officeart/2005/8/layout/StepDownProcess"/>
    <dgm:cxn modelId="{E8928B68-4737-41FA-8C7B-DDC39F206B09}" srcId="{E8045454-E214-49A0-A8BD-BABA4FB7F635}" destId="{B901FB22-C588-4C60-9727-E8F151A08109}" srcOrd="0" destOrd="0" parTransId="{6F4ECAA4-BEDB-4346-AC29-CC10038F0E23}" sibTransId="{E33238EC-3FC1-4BEC-8622-C6C45A38BC07}"/>
    <dgm:cxn modelId="{C518406B-7350-4472-AD8D-484F2494D039}" type="presOf" srcId="{C415D00F-9F52-4EC2-90C3-6F255BD308F0}" destId="{5CD50E12-EB49-4BB2-81F6-55CFB9283802}" srcOrd="0" destOrd="0" presId="urn:microsoft.com/office/officeart/2005/8/layout/StepDownProcess"/>
    <dgm:cxn modelId="{E7065E52-45DE-425A-870B-81A864246EF8}" srcId="{EFDF9AC1-4AB4-46A6-82CD-79A7D77A3D70}" destId="{26FE0354-15FB-45B2-BA90-39F26D3E03AA}" srcOrd="0" destOrd="0" parTransId="{07D6F60D-8164-4E5F-BCCE-55726EBE429E}" sibTransId="{E5E672C5-C3AF-4646-A70D-D66D5D7F426D}"/>
    <dgm:cxn modelId="{4F1F9B79-5217-43B5-9FFA-6B68F5B69BAE}" type="presOf" srcId="{21551049-AF21-4E9E-88FE-70A7296BBF83}" destId="{561281B4-FEF1-4510-9FF8-6A040369B226}" srcOrd="0" destOrd="1" presId="urn:microsoft.com/office/officeart/2005/8/layout/StepDownProcess"/>
    <dgm:cxn modelId="{43A1877B-C5D0-462F-A28E-F7DB47A0FF1B}" type="presOf" srcId="{F3982DE0-97A6-423C-8C91-89488ED91B94}" destId="{B1E84A33-C674-44E0-A838-9943385C6B21}" srcOrd="0" destOrd="1" presId="urn:microsoft.com/office/officeart/2005/8/layout/StepDownProcess"/>
    <dgm:cxn modelId="{C6CDDA99-030A-4DA3-8416-2446FA8CD213}" srcId="{5B7B6F96-6E78-4FF9-BBE2-32B42222E3E8}" destId="{B31AB9E5-CD16-4179-A35E-6BC78F9B1C9E}" srcOrd="0" destOrd="0" parTransId="{33CAD9A6-7E11-496E-B83B-96F6B58E8316}" sibTransId="{251C3911-2FB2-45CC-95B0-237A09317326}"/>
    <dgm:cxn modelId="{ECA6AE9A-C589-43B9-970C-F8C75D7ED975}" type="presOf" srcId="{CF84CD44-337E-4949-AC84-F293227B4BBA}" destId="{CAEDF26D-2568-490D-A15D-79E6CD42F510}" srcOrd="0" destOrd="1" presId="urn:microsoft.com/office/officeart/2005/8/layout/StepDownProcess"/>
    <dgm:cxn modelId="{C5EC38A5-ADAE-4F1B-81AE-EDF3DC48958D}" type="presOf" srcId="{B31AB9E5-CD16-4179-A35E-6BC78F9B1C9E}" destId="{CAEDF26D-2568-490D-A15D-79E6CD42F510}" srcOrd="0" destOrd="0" presId="urn:microsoft.com/office/officeart/2005/8/layout/StepDownProcess"/>
    <dgm:cxn modelId="{FC72DEA5-420D-4198-9AD4-8ECD86BEDEE0}" type="presOf" srcId="{1812A44A-966C-4615-9A28-8D0772E8100C}" destId="{BBAF5173-434A-47A5-9B9D-75FA548158BE}" srcOrd="0" destOrd="1" presId="urn:microsoft.com/office/officeart/2005/8/layout/StepDownProcess"/>
    <dgm:cxn modelId="{FC2079B2-4E5B-45B0-95D2-C35604A447E7}" srcId="{B9544B1D-1021-441C-8392-4B8D606DA542}" destId="{A93E8901-7AA1-49C4-B7CE-33856C75F1D2}" srcOrd="0" destOrd="0" parTransId="{7F1E8CC0-1E9C-4053-B43B-7A6A4E4FFA59}" sibTransId="{32654340-5BEC-4C30-9B05-3D71CCC83B0B}"/>
    <dgm:cxn modelId="{17210DB7-F018-49DE-96FD-58B155B34342}" type="presOf" srcId="{0063BA8D-0AA3-42B8-970C-2B3942D27C60}" destId="{BBAF5173-434A-47A5-9B9D-75FA548158BE}" srcOrd="0" destOrd="0" presId="urn:microsoft.com/office/officeart/2005/8/layout/StepDownProcess"/>
    <dgm:cxn modelId="{E06314BE-4960-4D03-8335-EBD2B88B9F37}" srcId="{E8045454-E214-49A0-A8BD-BABA4FB7F635}" destId="{E0F5636C-4A8B-43A0-908B-92FD2C1692E3}" srcOrd="1" destOrd="0" parTransId="{F96E193C-25A5-41BE-BCA0-E5A67DE3DB53}" sibTransId="{08A10FF2-5794-4258-A019-44EF273B39BA}"/>
    <dgm:cxn modelId="{1A9040BF-C274-420B-95EE-9690BB790710}" type="presOf" srcId="{A93E8901-7AA1-49C4-B7CE-33856C75F1D2}" destId="{561281B4-FEF1-4510-9FF8-6A040369B226}" srcOrd="0" destOrd="0" presId="urn:microsoft.com/office/officeart/2005/8/layout/StepDownProcess"/>
    <dgm:cxn modelId="{F2C298C5-D3BC-40D5-9AA6-FCE29E0E170A}" srcId="{C415D00F-9F52-4EC2-90C3-6F255BD308F0}" destId="{1812A44A-966C-4615-9A28-8D0772E8100C}" srcOrd="1" destOrd="0" parTransId="{5FA819D4-317C-42E3-86FF-9D7CB55BE385}" sibTransId="{18ACFC27-9A1B-4EF9-BB62-718838500F11}"/>
    <dgm:cxn modelId="{5EA158CA-E756-4A13-81A2-992C4DFB69F4}" srcId="{C415D00F-9F52-4EC2-90C3-6F255BD308F0}" destId="{0063BA8D-0AA3-42B8-970C-2B3942D27C60}" srcOrd="0" destOrd="0" parTransId="{8D993DA2-FCAB-4E32-8924-13167A24A2E7}" sibTransId="{FC5FF16A-BDEA-48D7-BC7D-DB4C961C42B8}"/>
    <dgm:cxn modelId="{3572EDDD-680E-4324-A10A-E834407CBB90}" srcId="{EFDF9AC1-4AB4-46A6-82CD-79A7D77A3D70}" destId="{F3982DE0-97A6-423C-8C91-89488ED91B94}" srcOrd="1" destOrd="0" parTransId="{D6EFFE59-6AF3-4489-9929-0C7BA754ACA5}" sibTransId="{C0BA98AD-7CA1-4E6B-8A35-C4036DE61AE6}"/>
    <dgm:cxn modelId="{AF57F2F5-8E7F-4238-BC76-4DAC1DE565DB}" type="presOf" srcId="{E8045454-E214-49A0-A8BD-BABA4FB7F635}" destId="{8AB39B62-B945-4690-B0E5-74852B26B32F}" srcOrd="0" destOrd="0" presId="urn:microsoft.com/office/officeart/2005/8/layout/StepDownProcess"/>
    <dgm:cxn modelId="{C0A4F8FE-2173-44D2-942C-0E29B637B7BB}" srcId="{CBC3CF88-A6F7-45CD-A0F8-B1760F59EC06}" destId="{B9544B1D-1021-441C-8392-4B8D606DA542}" srcOrd="0" destOrd="0" parTransId="{41EBE569-C2B3-4B96-B087-1FE219F62668}" sibTransId="{2EA28EF6-D4F7-4F6D-8131-F11150ECB75A}"/>
    <dgm:cxn modelId="{F78B261F-FD84-4F5D-A92C-54CA1D84CA69}" type="presParOf" srcId="{5235F077-6FB1-4E83-B4A5-D5C16CC9FE60}" destId="{7456F915-4539-41D0-A660-956A67313A9B}" srcOrd="0" destOrd="0" presId="urn:microsoft.com/office/officeart/2005/8/layout/StepDownProcess"/>
    <dgm:cxn modelId="{63AD8C88-36DF-437D-A2A8-70802F3495C3}" type="presParOf" srcId="{7456F915-4539-41D0-A660-956A67313A9B}" destId="{FCA92D87-72D5-4B9F-8FBB-A3FEE36840EF}" srcOrd="0" destOrd="0" presId="urn:microsoft.com/office/officeart/2005/8/layout/StepDownProcess"/>
    <dgm:cxn modelId="{A94244A6-C2BF-48EA-A5D1-D085A10484BF}" type="presParOf" srcId="{7456F915-4539-41D0-A660-956A67313A9B}" destId="{52DA7CE3-0084-4D96-BAAC-B25302DABF01}" srcOrd="1" destOrd="0" presId="urn:microsoft.com/office/officeart/2005/8/layout/StepDownProcess"/>
    <dgm:cxn modelId="{A102E26D-23F9-40BA-AD50-C5B1417CB153}" type="presParOf" srcId="{7456F915-4539-41D0-A660-956A67313A9B}" destId="{561281B4-FEF1-4510-9FF8-6A040369B226}" srcOrd="2" destOrd="0" presId="urn:microsoft.com/office/officeart/2005/8/layout/StepDownProcess"/>
    <dgm:cxn modelId="{C98A0261-BCF7-4961-A732-DA997ED5BA4F}" type="presParOf" srcId="{5235F077-6FB1-4E83-B4A5-D5C16CC9FE60}" destId="{D19E1EBF-17D4-4E30-B8F9-FEF88801F6AC}" srcOrd="1" destOrd="0" presId="urn:microsoft.com/office/officeart/2005/8/layout/StepDownProcess"/>
    <dgm:cxn modelId="{98C1E5E3-ABB3-4C86-8EAC-1DD7CFFE3778}" type="presParOf" srcId="{5235F077-6FB1-4E83-B4A5-D5C16CC9FE60}" destId="{03B31DD4-BD49-4637-A41B-5BBA26C40791}" srcOrd="2" destOrd="0" presId="urn:microsoft.com/office/officeart/2005/8/layout/StepDownProcess"/>
    <dgm:cxn modelId="{716C79B0-E2B5-4ABB-A57F-5A277C73FB7B}" type="presParOf" srcId="{03B31DD4-BD49-4637-A41B-5BBA26C40791}" destId="{88F2C9F5-1487-499D-A648-85E6FEC81446}" srcOrd="0" destOrd="0" presId="urn:microsoft.com/office/officeart/2005/8/layout/StepDownProcess"/>
    <dgm:cxn modelId="{FDB1A215-5D36-4D40-8648-3B89C877268B}" type="presParOf" srcId="{03B31DD4-BD49-4637-A41B-5BBA26C40791}" destId="{CA235B40-02F8-4F7E-AF9C-AE6B46A05C1F}" srcOrd="1" destOrd="0" presId="urn:microsoft.com/office/officeart/2005/8/layout/StepDownProcess"/>
    <dgm:cxn modelId="{40B93C31-7D8D-4DAA-AD25-1DFD47C49495}" type="presParOf" srcId="{03B31DD4-BD49-4637-A41B-5BBA26C40791}" destId="{CAEDF26D-2568-490D-A15D-79E6CD42F510}" srcOrd="2" destOrd="0" presId="urn:microsoft.com/office/officeart/2005/8/layout/StepDownProcess"/>
    <dgm:cxn modelId="{2E16EAA8-6091-4505-9DEE-24081124B3A9}" type="presParOf" srcId="{5235F077-6FB1-4E83-B4A5-D5C16CC9FE60}" destId="{3DDA8B54-7B10-4DD0-AD55-475E75676A2C}" srcOrd="3" destOrd="0" presId="urn:microsoft.com/office/officeart/2005/8/layout/StepDownProcess"/>
    <dgm:cxn modelId="{897E9E75-331C-4EE3-B52C-5C9C1588D091}" type="presParOf" srcId="{5235F077-6FB1-4E83-B4A5-D5C16CC9FE60}" destId="{EAE7CAB4-5864-44C9-8FC0-54043BF2BE09}" srcOrd="4" destOrd="0" presId="urn:microsoft.com/office/officeart/2005/8/layout/StepDownProcess"/>
    <dgm:cxn modelId="{EE73B4DD-CB10-4AE2-9947-F8D3C290619D}" type="presParOf" srcId="{EAE7CAB4-5864-44C9-8FC0-54043BF2BE09}" destId="{58374E55-A3C4-4E6C-B1B1-9A0B74EBE3C8}" srcOrd="0" destOrd="0" presId="urn:microsoft.com/office/officeart/2005/8/layout/StepDownProcess"/>
    <dgm:cxn modelId="{E911D2CA-16E7-405F-96F9-1066C23B07FE}" type="presParOf" srcId="{EAE7CAB4-5864-44C9-8FC0-54043BF2BE09}" destId="{8AB39B62-B945-4690-B0E5-74852B26B32F}" srcOrd="1" destOrd="0" presId="urn:microsoft.com/office/officeart/2005/8/layout/StepDownProcess"/>
    <dgm:cxn modelId="{962DF26B-4020-44DF-B8AE-F8DD6135E7AB}" type="presParOf" srcId="{EAE7CAB4-5864-44C9-8FC0-54043BF2BE09}" destId="{03C1877D-CA3A-48E9-B1D5-BF6CADEE6DA6}" srcOrd="2" destOrd="0" presId="urn:microsoft.com/office/officeart/2005/8/layout/StepDownProcess"/>
    <dgm:cxn modelId="{4F435972-343C-43A6-B351-B1AF293F564A}" type="presParOf" srcId="{5235F077-6FB1-4E83-B4A5-D5C16CC9FE60}" destId="{DF4376A3-8890-4D3A-8FD2-8B311DD4BA89}" srcOrd="5" destOrd="0" presId="urn:microsoft.com/office/officeart/2005/8/layout/StepDownProcess"/>
    <dgm:cxn modelId="{552E178F-0484-4684-9F31-E6112CD81D71}" type="presParOf" srcId="{5235F077-6FB1-4E83-B4A5-D5C16CC9FE60}" destId="{31B4D68E-F00F-4F80-BF75-DBAF003D4E89}" srcOrd="6" destOrd="0" presId="urn:microsoft.com/office/officeart/2005/8/layout/StepDownProcess"/>
    <dgm:cxn modelId="{43FB3A64-0E01-464E-80C0-5C97BBB338F3}" type="presParOf" srcId="{31B4D68E-F00F-4F80-BF75-DBAF003D4E89}" destId="{FEE833C2-29B3-425B-B86E-5E0456FC6F9C}" srcOrd="0" destOrd="0" presId="urn:microsoft.com/office/officeart/2005/8/layout/StepDownProcess"/>
    <dgm:cxn modelId="{7223A0F1-DCA6-46CD-B959-6B14EB00D389}" type="presParOf" srcId="{31B4D68E-F00F-4F80-BF75-DBAF003D4E89}" destId="{DB326CDC-5571-4882-B573-4012A11131A1}" srcOrd="1" destOrd="0" presId="urn:microsoft.com/office/officeart/2005/8/layout/StepDownProcess"/>
    <dgm:cxn modelId="{44635C96-7D6E-43C4-861A-A7A570A91D89}" type="presParOf" srcId="{31B4D68E-F00F-4F80-BF75-DBAF003D4E89}" destId="{B1E84A33-C674-44E0-A838-9943385C6B21}" srcOrd="2" destOrd="0" presId="urn:microsoft.com/office/officeart/2005/8/layout/StepDownProcess"/>
    <dgm:cxn modelId="{94C58D24-7378-4D0C-9456-3CD804CEE50B}" type="presParOf" srcId="{5235F077-6FB1-4E83-B4A5-D5C16CC9FE60}" destId="{B1926F0E-6527-4849-AD5F-666FC3F20F13}" srcOrd="7" destOrd="0" presId="urn:microsoft.com/office/officeart/2005/8/layout/StepDownProcess"/>
    <dgm:cxn modelId="{C30E87CB-505B-4EE5-A30D-3EC18D8E83D2}" type="presParOf" srcId="{5235F077-6FB1-4E83-B4A5-D5C16CC9FE60}" destId="{50DB4B61-7E1B-49D6-8D51-E30C9169F4B3}" srcOrd="8" destOrd="0" presId="urn:microsoft.com/office/officeart/2005/8/layout/StepDownProcess"/>
    <dgm:cxn modelId="{70895EB2-6C3A-4330-9583-EDE66CEE738B}" type="presParOf" srcId="{50DB4B61-7E1B-49D6-8D51-E30C9169F4B3}" destId="{5CD50E12-EB49-4BB2-81F6-55CFB9283802}" srcOrd="0" destOrd="0" presId="urn:microsoft.com/office/officeart/2005/8/layout/StepDownProcess"/>
    <dgm:cxn modelId="{BA7EFD90-45AE-4CCA-8207-FC4D2832C021}" type="presParOf" srcId="{50DB4B61-7E1B-49D6-8D51-E30C9169F4B3}" destId="{BBAF5173-434A-47A5-9B9D-75FA548158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3CF88-A6F7-45CD-A0F8-B1760F59EC06}" type="doc">
      <dgm:prSet loTypeId="urn:microsoft.com/office/officeart/2009/3/layout/SubStepProcess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64CD9334-E340-48A5-8078-864E0999BF24}">
      <dgm:prSet phldrT="[besedilo]" custT="1"/>
      <dgm:spPr/>
      <dgm:t>
        <a:bodyPr/>
        <a:lstStyle/>
        <a:p>
          <a:r>
            <a:rPr lang="sl-SI" sz="7200" dirty="0">
              <a:latin typeface="Algerian" panose="04020705040A02060702" pitchFamily="82" charset="0"/>
            </a:rPr>
            <a:t>1</a:t>
          </a:r>
        </a:p>
      </dgm:t>
    </dgm:pt>
    <dgm:pt modelId="{67D0CBB8-19EB-4987-A013-DB3E0B6B0FD0}" type="parTrans" cxnId="{69551EA9-7263-4E9B-AFD9-23F134009E8D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8C8E9527-FBA3-4BB1-929A-7805D88C9AAB}" type="sibTrans" cxnId="{69551EA9-7263-4E9B-AFD9-23F134009E8D}">
      <dgm:prSet/>
      <dgm:spPr/>
      <dgm:t>
        <a:bodyPr/>
        <a:lstStyle/>
        <a:p>
          <a:endParaRPr lang="sl-SI" sz="6600">
            <a:latin typeface="Algerian" panose="04020705040A02060702" pitchFamily="82" charset="0"/>
          </a:endParaRPr>
        </a:p>
      </dgm:t>
    </dgm:pt>
    <dgm:pt modelId="{077016F0-BD1F-4C7A-8DF3-B8BE920DBBDA}" type="pres">
      <dgm:prSet presAssocID="{CBC3CF88-A6F7-45CD-A0F8-B1760F59EC06}" presName="Name0" presStyleCnt="0">
        <dgm:presLayoutVars>
          <dgm:chMax val="7"/>
          <dgm:dir/>
          <dgm:animOne val="branch"/>
        </dgm:presLayoutVars>
      </dgm:prSet>
      <dgm:spPr/>
    </dgm:pt>
    <dgm:pt modelId="{0E8BC66B-1314-4024-A290-CB006E0FF5EF}" type="pres">
      <dgm:prSet presAssocID="{64CD9334-E340-48A5-8078-864E0999BF24}" presName="parTx1" presStyleLbl="node1" presStyleIdx="0" presStyleCnt="1"/>
      <dgm:spPr/>
    </dgm:pt>
  </dgm:ptLst>
  <dgm:cxnLst>
    <dgm:cxn modelId="{82FCFE7B-04EB-48D6-B5E6-FA6CA63D411F}" type="presOf" srcId="{64CD9334-E340-48A5-8078-864E0999BF24}" destId="{0E8BC66B-1314-4024-A290-CB006E0FF5EF}" srcOrd="0" destOrd="0" presId="urn:microsoft.com/office/officeart/2009/3/layout/SubStepProcess"/>
    <dgm:cxn modelId="{69551EA9-7263-4E9B-AFD9-23F134009E8D}" srcId="{CBC3CF88-A6F7-45CD-A0F8-B1760F59EC06}" destId="{64CD9334-E340-48A5-8078-864E0999BF24}" srcOrd="0" destOrd="0" parTransId="{67D0CBB8-19EB-4987-A013-DB3E0B6B0FD0}" sibTransId="{8C8E9527-FBA3-4BB1-929A-7805D88C9AAB}"/>
    <dgm:cxn modelId="{786031B2-1ED5-4FD0-A1E7-21C51C9A1F26}" type="presOf" srcId="{CBC3CF88-A6F7-45CD-A0F8-B1760F59EC06}" destId="{077016F0-BD1F-4C7A-8DF3-B8BE920DBBDA}" srcOrd="0" destOrd="0" presId="urn:microsoft.com/office/officeart/2009/3/layout/SubStepProcess"/>
    <dgm:cxn modelId="{D9E982FC-A854-46E5-824C-993C14C5367C}" type="presParOf" srcId="{077016F0-BD1F-4C7A-8DF3-B8BE920DBBDA}" destId="{0E8BC66B-1314-4024-A290-CB006E0FF5EF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286AF-7622-4979-9F89-A57CCF4E2474}">
      <dsp:nvSpPr>
        <dsp:cNvPr id="0" name=""/>
        <dsp:cNvSpPr/>
      </dsp:nvSpPr>
      <dsp:spPr>
        <a:xfrm>
          <a:off x="1050702" y="1083488"/>
          <a:ext cx="1354029" cy="9327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/>
            <a:t>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/>
            <a:t>ne</a:t>
          </a:r>
        </a:p>
      </dsp:txBody>
      <dsp:txXfrm>
        <a:off x="1389209" y="1223399"/>
        <a:ext cx="689062" cy="652917"/>
      </dsp:txXfrm>
    </dsp:sp>
    <dsp:sp modelId="{E34003E0-3ECC-4FE1-9414-38EF9331CEFA}">
      <dsp:nvSpPr>
        <dsp:cNvPr id="0" name=""/>
        <dsp:cNvSpPr/>
      </dsp:nvSpPr>
      <dsp:spPr>
        <a:xfrm>
          <a:off x="1525" y="757844"/>
          <a:ext cx="1575438" cy="15754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sl-SI" sz="2000" kern="1200" dirty="0"/>
            <a:t>Ali je karta večja od 10?</a:t>
          </a:r>
          <a:endParaRPr lang="sl-SI" sz="2000" kern="1200" dirty="0"/>
        </a:p>
      </dsp:txBody>
      <dsp:txXfrm>
        <a:off x="232243" y="988562"/>
        <a:ext cx="1114002" cy="1114002"/>
      </dsp:txXfrm>
    </dsp:sp>
    <dsp:sp modelId="{00A2B97E-25AF-4463-BE85-CDAE8BC28187}">
      <dsp:nvSpPr>
        <dsp:cNvPr id="0" name=""/>
        <dsp:cNvSpPr/>
      </dsp:nvSpPr>
      <dsp:spPr>
        <a:xfrm>
          <a:off x="3369330" y="1083488"/>
          <a:ext cx="1354029" cy="9327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/>
            <a:t>da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ne</a:t>
          </a:r>
        </a:p>
      </dsp:txBody>
      <dsp:txXfrm>
        <a:off x="3707837" y="1223399"/>
        <a:ext cx="689062" cy="652917"/>
      </dsp:txXfrm>
    </dsp:sp>
    <dsp:sp modelId="{DCC7D920-9826-4466-860B-56F7284D10FB}">
      <dsp:nvSpPr>
        <dsp:cNvPr id="0" name=""/>
        <dsp:cNvSpPr/>
      </dsp:nvSpPr>
      <dsp:spPr>
        <a:xfrm>
          <a:off x="2320153" y="757844"/>
          <a:ext cx="1575438" cy="15754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sl-SI" sz="2000" kern="1200" dirty="0"/>
            <a:t>Ali je karta večja od dame?</a:t>
          </a:r>
          <a:endParaRPr lang="sl-SI" sz="2000" kern="1200" dirty="0"/>
        </a:p>
      </dsp:txBody>
      <dsp:txXfrm>
        <a:off x="2550871" y="988562"/>
        <a:ext cx="1114002" cy="1114002"/>
      </dsp:txXfrm>
    </dsp:sp>
    <dsp:sp modelId="{A4D59FF2-32D8-4993-816F-F37172202715}">
      <dsp:nvSpPr>
        <dsp:cNvPr id="0" name=""/>
        <dsp:cNvSpPr/>
      </dsp:nvSpPr>
      <dsp:spPr>
        <a:xfrm>
          <a:off x="5514851" y="1083488"/>
          <a:ext cx="1354029" cy="9327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/>
            <a:t>da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100" kern="1200" dirty="0"/>
            <a:t>ne</a:t>
          </a:r>
        </a:p>
      </dsp:txBody>
      <dsp:txXfrm>
        <a:off x="5853359" y="1223399"/>
        <a:ext cx="689062" cy="652917"/>
      </dsp:txXfrm>
    </dsp:sp>
    <dsp:sp modelId="{23C4F5AB-B5DE-4A2F-954C-4DFAD6734A71}">
      <dsp:nvSpPr>
        <dsp:cNvPr id="0" name=""/>
        <dsp:cNvSpPr/>
      </dsp:nvSpPr>
      <dsp:spPr>
        <a:xfrm>
          <a:off x="4496208" y="757844"/>
          <a:ext cx="1575438" cy="15754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Ali je karta as?</a:t>
          </a:r>
        </a:p>
      </dsp:txBody>
      <dsp:txXfrm>
        <a:off x="4726926" y="988562"/>
        <a:ext cx="1114002" cy="1114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1E71A-0478-45C5-A1BA-D2316829235E}">
      <dsp:nvSpPr>
        <dsp:cNvPr id="0" name=""/>
        <dsp:cNvSpPr/>
      </dsp:nvSpPr>
      <dsp:spPr>
        <a:xfrm>
          <a:off x="2742" y="11270"/>
          <a:ext cx="1870379" cy="18703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sl-SI" sz="7200" kern="1200" dirty="0">
              <a:latin typeface="Algerian" panose="04020705040A02060702" pitchFamily="82" charset="0"/>
            </a:rPr>
            <a:t>1</a:t>
          </a:r>
          <a:endParaRPr lang="sl-SI" sz="7200" kern="1200" dirty="0">
            <a:latin typeface="Algerian" panose="04020705040A02060702" pitchFamily="82" charset="0"/>
          </a:endParaRPr>
        </a:p>
      </dsp:txBody>
      <dsp:txXfrm>
        <a:off x="276653" y="285181"/>
        <a:ext cx="1322557" cy="1322557"/>
      </dsp:txXfrm>
    </dsp:sp>
    <dsp:sp modelId="{57A8EA5E-74AA-4DA3-953A-1487DE1A383F}">
      <dsp:nvSpPr>
        <dsp:cNvPr id="0" name=""/>
        <dsp:cNvSpPr/>
      </dsp:nvSpPr>
      <dsp:spPr>
        <a:xfrm>
          <a:off x="1873122" y="11270"/>
          <a:ext cx="1870379" cy="18703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200" kern="1200" dirty="0">
              <a:latin typeface="Algerian" panose="04020705040A02060702" pitchFamily="82" charset="0"/>
            </a:rPr>
            <a:t>1</a:t>
          </a:r>
        </a:p>
      </dsp:txBody>
      <dsp:txXfrm>
        <a:off x="2147033" y="285181"/>
        <a:ext cx="1322557" cy="1322557"/>
      </dsp:txXfrm>
    </dsp:sp>
    <dsp:sp modelId="{711A0B56-8F3A-4284-8362-91A6C1A01C37}">
      <dsp:nvSpPr>
        <dsp:cNvPr id="0" name=""/>
        <dsp:cNvSpPr/>
      </dsp:nvSpPr>
      <dsp:spPr>
        <a:xfrm>
          <a:off x="3743501" y="11270"/>
          <a:ext cx="1870379" cy="18703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200" kern="1200" dirty="0">
              <a:latin typeface="Algerian" panose="04020705040A02060702" pitchFamily="82" charset="0"/>
            </a:rPr>
            <a:t>1</a:t>
          </a:r>
        </a:p>
      </dsp:txBody>
      <dsp:txXfrm>
        <a:off x="4017412" y="285181"/>
        <a:ext cx="1322557" cy="1322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92D87-72D5-4B9F-8FBB-A3FEE36840EF}">
      <dsp:nvSpPr>
        <dsp:cNvPr id="0" name=""/>
        <dsp:cNvSpPr/>
      </dsp:nvSpPr>
      <dsp:spPr>
        <a:xfrm rot="5400000">
          <a:off x="1031701" y="845836"/>
          <a:ext cx="736118" cy="83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DA7CE3-0084-4D96-BAAC-B25302DABF01}">
      <dsp:nvSpPr>
        <dsp:cNvPr id="0" name=""/>
        <dsp:cNvSpPr/>
      </dsp:nvSpPr>
      <dsp:spPr>
        <a:xfrm>
          <a:off x="836674" y="29833"/>
          <a:ext cx="1239190" cy="8673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sl-SI" sz="1600" kern="1200" dirty="0"/>
            <a:t>Ali je karta večja od 10?</a:t>
          </a:r>
          <a:endParaRPr lang="sl-SI" sz="1600" kern="1200" dirty="0"/>
        </a:p>
      </dsp:txBody>
      <dsp:txXfrm>
        <a:off x="879024" y="72183"/>
        <a:ext cx="1154490" cy="782692"/>
      </dsp:txXfrm>
    </dsp:sp>
    <dsp:sp modelId="{561281B4-FEF1-4510-9FF8-6A040369B226}">
      <dsp:nvSpPr>
        <dsp:cNvPr id="0" name=""/>
        <dsp:cNvSpPr/>
      </dsp:nvSpPr>
      <dsp:spPr>
        <a:xfrm>
          <a:off x="2075864" y="112559"/>
          <a:ext cx="901268" cy="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ne</a:t>
          </a:r>
        </a:p>
      </dsp:txBody>
      <dsp:txXfrm>
        <a:off x="2075864" y="112559"/>
        <a:ext cx="901268" cy="701065"/>
      </dsp:txXfrm>
    </dsp:sp>
    <dsp:sp modelId="{88F2C9F5-1487-499D-A648-85E6FEC81446}">
      <dsp:nvSpPr>
        <dsp:cNvPr id="0" name=""/>
        <dsp:cNvSpPr/>
      </dsp:nvSpPr>
      <dsp:spPr>
        <a:xfrm rot="5400000">
          <a:off x="2059121" y="1820204"/>
          <a:ext cx="736118" cy="83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235B40-02F8-4F7E-AF9C-AE6B46A05C1F}">
      <dsp:nvSpPr>
        <dsp:cNvPr id="0" name=""/>
        <dsp:cNvSpPr/>
      </dsp:nvSpPr>
      <dsp:spPr>
        <a:xfrm>
          <a:off x="1864095" y="1004202"/>
          <a:ext cx="1239190" cy="8673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altLang="sl-SI" sz="1600" kern="1200" dirty="0"/>
            <a:t>Ali je karta večja od dame?</a:t>
          </a:r>
          <a:endParaRPr lang="sl-SI" sz="1600" kern="1200" dirty="0"/>
        </a:p>
      </dsp:txBody>
      <dsp:txXfrm>
        <a:off x="1906445" y="1046552"/>
        <a:ext cx="1154490" cy="782692"/>
      </dsp:txXfrm>
    </dsp:sp>
    <dsp:sp modelId="{CAEDF26D-2568-490D-A15D-79E6CD42F510}">
      <dsp:nvSpPr>
        <dsp:cNvPr id="0" name=""/>
        <dsp:cNvSpPr/>
      </dsp:nvSpPr>
      <dsp:spPr>
        <a:xfrm>
          <a:off x="3103285" y="1086928"/>
          <a:ext cx="901268" cy="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ne</a:t>
          </a:r>
        </a:p>
      </dsp:txBody>
      <dsp:txXfrm>
        <a:off x="3103285" y="1086928"/>
        <a:ext cx="901268" cy="701065"/>
      </dsp:txXfrm>
    </dsp:sp>
    <dsp:sp modelId="{58374E55-A3C4-4E6C-B1B1-9A0B74EBE3C8}">
      <dsp:nvSpPr>
        <dsp:cNvPr id="0" name=""/>
        <dsp:cNvSpPr/>
      </dsp:nvSpPr>
      <dsp:spPr>
        <a:xfrm rot="5400000">
          <a:off x="3086542" y="2794573"/>
          <a:ext cx="736118" cy="83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B39B62-B945-4690-B0E5-74852B26B32F}">
      <dsp:nvSpPr>
        <dsp:cNvPr id="0" name=""/>
        <dsp:cNvSpPr/>
      </dsp:nvSpPr>
      <dsp:spPr>
        <a:xfrm>
          <a:off x="2891515" y="1978571"/>
          <a:ext cx="1239190" cy="8673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Ali je karta as?</a:t>
          </a:r>
        </a:p>
      </dsp:txBody>
      <dsp:txXfrm>
        <a:off x="2933865" y="2020921"/>
        <a:ext cx="1154490" cy="782692"/>
      </dsp:txXfrm>
    </dsp:sp>
    <dsp:sp modelId="{03C1877D-CA3A-48E9-B1D5-BF6CADEE6DA6}">
      <dsp:nvSpPr>
        <dsp:cNvPr id="0" name=""/>
        <dsp:cNvSpPr/>
      </dsp:nvSpPr>
      <dsp:spPr>
        <a:xfrm>
          <a:off x="4130705" y="2061296"/>
          <a:ext cx="901268" cy="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ne</a:t>
          </a:r>
        </a:p>
      </dsp:txBody>
      <dsp:txXfrm>
        <a:off x="4130705" y="2061296"/>
        <a:ext cx="901268" cy="701065"/>
      </dsp:txXfrm>
    </dsp:sp>
    <dsp:sp modelId="{FEE833C2-29B3-425B-B86E-5E0456FC6F9C}">
      <dsp:nvSpPr>
        <dsp:cNvPr id="0" name=""/>
        <dsp:cNvSpPr/>
      </dsp:nvSpPr>
      <dsp:spPr>
        <a:xfrm rot="5400000">
          <a:off x="4113962" y="3768941"/>
          <a:ext cx="736118" cy="838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326CDC-5571-4882-B573-4012A11131A1}">
      <dsp:nvSpPr>
        <dsp:cNvPr id="0" name=""/>
        <dsp:cNvSpPr/>
      </dsp:nvSpPr>
      <dsp:spPr>
        <a:xfrm>
          <a:off x="3918935" y="2952939"/>
          <a:ext cx="1239190" cy="8673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Ali je karta rdeča?</a:t>
          </a:r>
        </a:p>
      </dsp:txBody>
      <dsp:txXfrm>
        <a:off x="3961285" y="2995289"/>
        <a:ext cx="1154490" cy="782692"/>
      </dsp:txXfrm>
    </dsp:sp>
    <dsp:sp modelId="{B1E84A33-C674-44E0-A838-9943385C6B21}">
      <dsp:nvSpPr>
        <dsp:cNvPr id="0" name=""/>
        <dsp:cNvSpPr/>
      </dsp:nvSpPr>
      <dsp:spPr>
        <a:xfrm>
          <a:off x="5158126" y="3035665"/>
          <a:ext cx="901268" cy="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ne</a:t>
          </a:r>
        </a:p>
      </dsp:txBody>
      <dsp:txXfrm>
        <a:off x="5158126" y="3035665"/>
        <a:ext cx="901268" cy="701065"/>
      </dsp:txXfrm>
    </dsp:sp>
    <dsp:sp modelId="{5CD50E12-EB49-4BB2-81F6-55CFB9283802}">
      <dsp:nvSpPr>
        <dsp:cNvPr id="0" name=""/>
        <dsp:cNvSpPr/>
      </dsp:nvSpPr>
      <dsp:spPr>
        <a:xfrm>
          <a:off x="4946356" y="3927308"/>
          <a:ext cx="1239190" cy="8673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Ali je karta srce?</a:t>
          </a:r>
        </a:p>
      </dsp:txBody>
      <dsp:txXfrm>
        <a:off x="4988706" y="3969658"/>
        <a:ext cx="1154490" cy="782692"/>
      </dsp:txXfrm>
    </dsp:sp>
    <dsp:sp modelId="{BBAF5173-434A-47A5-9B9D-75FA548158BE}">
      <dsp:nvSpPr>
        <dsp:cNvPr id="0" name=""/>
        <dsp:cNvSpPr/>
      </dsp:nvSpPr>
      <dsp:spPr>
        <a:xfrm>
          <a:off x="6185546" y="4010033"/>
          <a:ext cx="901268" cy="70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ne</a:t>
          </a:r>
        </a:p>
      </dsp:txBody>
      <dsp:txXfrm>
        <a:off x="6185546" y="4010033"/>
        <a:ext cx="901268" cy="701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BC66B-1314-4024-A290-CB006E0FF5EF}">
      <dsp:nvSpPr>
        <dsp:cNvPr id="0" name=""/>
        <dsp:cNvSpPr/>
      </dsp:nvSpPr>
      <dsp:spPr>
        <a:xfrm>
          <a:off x="1861852" y="0"/>
          <a:ext cx="1892920" cy="18929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7200" kern="1200" dirty="0">
              <a:latin typeface="Algerian" panose="04020705040A02060702" pitchFamily="82" charset="0"/>
            </a:rPr>
            <a:t>1</a:t>
          </a:r>
        </a:p>
      </dsp:txBody>
      <dsp:txXfrm>
        <a:off x="2139064" y="277212"/>
        <a:ext cx="1338496" cy="1338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488334-4CE4-4CA4-BB7A-9454950ED3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60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703CFB-5A5A-40D3-ABEA-92EFF87C77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5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434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7E4C8-7AFD-4C51-964C-5B2B404A64E0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71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703CFB-5A5A-40D3-ABEA-92EFF87C7759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174DB7-F552-4E32-BE22-6867AB1ADD48}" type="slidenum">
              <a:rPr kumimoji="0" lang="sl-SI" altLang="sl-SI" smtClean="0"/>
              <a:pPr>
                <a:spcBef>
                  <a:spcPct val="0"/>
                </a:spcBef>
              </a:pPr>
              <a:t>20</a:t>
            </a:fld>
            <a:endParaRPr kumimoji="0" lang="sl-SI" altLang="sl-SI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928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8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DD67-297C-46A3-9C34-726F1EB9D5F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078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62000" y="1066800"/>
            <a:ext cx="7554416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73342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9896-7A93-4BA1-8E29-F4CEA682147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4233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038600" cy="5105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9600" y="9906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9600" y="36195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7FCF-0E7E-416D-BFE1-03B4FACAE5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3366986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0A7F-A0F3-4172-83D3-E37784A0E09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0834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5DDF-38DF-4AA3-9074-CB0D4D6D440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9530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229600" cy="5105400"/>
          </a:xfrm>
        </p:spPr>
        <p:txBody>
          <a:bodyPr>
            <a:normAutofit/>
          </a:bodyPr>
          <a:lstStyle/>
          <a:p>
            <a:pPr lvl="0"/>
            <a:endParaRPr lang="sl-SI" noProof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58177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10400" y="658177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C818-7215-4F88-8965-95B55C49C25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3713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1457A9-825B-4374-9817-7E70138057C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0387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 userDrawn="1"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4400525"/>
            <a:ext cx="6400800" cy="1260723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5661248"/>
            <a:ext cx="6400800" cy="108012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9955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7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A488-EFC3-4900-AAB9-0A11E156F45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47682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2D72-BE78-4D67-829E-87293B429C7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1336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5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AFBA-692B-43B7-8135-6D77D0DA093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6849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1457A9-825B-4374-9817-7E70138057C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3336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ravokotni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156A-42FA-4949-885F-C938C1BE27C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7" y="96043"/>
            <a:ext cx="80962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0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62000" y="1066800"/>
            <a:ext cx="7554416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9896-7A93-4BA1-8E29-F4CEA682147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838200" y="4887665"/>
            <a:ext cx="8140992" cy="864096"/>
          </a:xfrm>
        </p:spPr>
        <p:txBody>
          <a:bodyPr anchor="t">
            <a:noAutofit/>
          </a:bodyPr>
          <a:lstStyle>
            <a:lvl1pPr algn="l">
              <a:lnSpc>
                <a:spcPts val="4500"/>
              </a:lnSpc>
              <a:buNone/>
              <a:defRPr sz="4400" b="1" cap="all">
                <a:solidFill>
                  <a:srgbClr val="CC0000"/>
                </a:solidFill>
              </a:defRPr>
            </a:lvl1pPr>
            <a:extLst/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66800"/>
            <a:ext cx="7370763" cy="3586163"/>
          </a:xfrm>
          <a:solidFill>
            <a:schemeClr val="bg2"/>
          </a:solidFill>
        </p:spPr>
        <p:txBody>
          <a:bodyPr/>
          <a:lstStyle>
            <a:lvl1pPr marL="425450" indent="-342900">
              <a:buClr>
                <a:schemeClr val="bg1"/>
              </a:buClr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7144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038600" cy="5105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9600" y="9906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9600" y="36195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493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9E7FCF-0E7E-416D-BFE1-03B4FACAE5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0347223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 userDrawn="1"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4400525"/>
            <a:ext cx="6400800" cy="1260723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5661248"/>
            <a:ext cx="6400800" cy="108012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590D-596B-4A74-92F8-DB6E9571428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109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7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A488-EFC3-4900-AAB9-0A11E156F45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521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lava odseka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3"/>
          <p:cNvSpPr>
            <a:spLocks/>
          </p:cNvSpPr>
          <p:nvPr userDrawn="1"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7235576" cy="1500187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TEMELJNI POJMI</a:t>
            </a:r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B0E7-A6DB-4EAF-B834-C0896EB75082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  <p:sp>
        <p:nvSpPr>
          <p:cNvPr id="8" name="Ograda besedila 8"/>
          <p:cNvSpPr>
            <a:spLocks noGrp="1"/>
          </p:cNvSpPr>
          <p:nvPr>
            <p:ph idx="13"/>
          </p:nvPr>
        </p:nvSpPr>
        <p:spPr bwMode="auto">
          <a:xfrm>
            <a:off x="1435100" y="2165498"/>
            <a:ext cx="7499350" cy="40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70252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2D72-BE78-4D67-829E-87293B429C7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89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5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AFBA-692B-43B7-8135-6D77D0DA093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8258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ravokotni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156A-42FA-4949-885F-C938C1BE27C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39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C345-8A75-4967-A854-697C7385575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568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1033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  <a:endParaRPr lang="en-US" altLang="sl-SI" dirty="0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sl-SI"/>
              <a:t>TEMELJNI POJMI</a:t>
            </a:r>
            <a:endParaRPr lang="en-US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6400"/>
                </a:solidFill>
              </a:defRPr>
            </a:lvl1pPr>
          </a:lstStyle>
          <a:p>
            <a:pPr>
              <a:defRPr/>
            </a:pPr>
            <a:fld id="{46941396-09BF-4F04-AA87-34928EED01C8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" y="1205421"/>
            <a:ext cx="1034380" cy="8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54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5" r:id="rId11"/>
    <p:sldLayoutId id="2147484051" r:id="rId12"/>
    <p:sldLayoutId id="2147484052" r:id="rId13"/>
    <p:sldLayoutId id="214748405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313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rgbClr val="637988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rgbClr val="637988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rgbClr val="637988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0716A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4147C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1033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  <a:endParaRPr lang="en-US" altLang="sl-SI" dirty="0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7" y="96043"/>
            <a:ext cx="809626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313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rgbClr val="637988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rgbClr val="637988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rgbClr val="637988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0716A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4147C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DqI9PJpc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mimovrste.com/ssd-diski/wd-ssd-disk-green-sata3-635-cm-25-240-gb-wds240g2g0a?src=bestsellers#tab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sers.mb.edus.si/gradiva/rac/moduli/vzdrzevanje_strojne/01_stevilski_sestavi/01_datoteka.html" TargetMode="External"/><Relationship Id="rId2" Type="http://schemas.openxmlformats.org/officeDocument/2006/relationships/hyperlink" Target="http://astra.si/zapis-stevila-v-dvojiskem-sestav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-sers.mb.edus.si/gradiva/rac/moduli/vzdrzevanje_strojne/03_racunalniske_mere/01_datotek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365104"/>
            <a:ext cx="4778176" cy="850032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>
                <a:solidFill>
                  <a:srgbClr val="CC0000"/>
                </a:solidFill>
              </a:rPr>
              <a:t>predavateljica INGRID KRAGELJ, mag. </a:t>
            </a:r>
            <a:br>
              <a:rPr lang="sl-SI" sz="2000" dirty="0">
                <a:solidFill>
                  <a:srgbClr val="CC0000"/>
                </a:solidFill>
              </a:rPr>
            </a:br>
            <a:r>
              <a:rPr lang="sl-SI" sz="1800" b="0" dirty="0" err="1">
                <a:solidFill>
                  <a:srgbClr val="CC0000"/>
                </a:solidFill>
              </a:rPr>
              <a:t>ingrid.kragelj@scng.si</a:t>
            </a:r>
            <a:endParaRPr lang="sl-SI" b="0" dirty="0"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3284984"/>
            <a:ext cx="7190184" cy="23042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sz="2400" b="1" cap="all" dirty="0" err="1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RAI</a:t>
            </a:r>
            <a:r>
              <a:rPr lang="sl-SI" sz="2400" b="1" cap="all" dirty="0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- RAČUNALNIŠTVO IN INFORMATIKA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sl-SI" sz="1200" dirty="0"/>
            </a:br>
            <a:r>
              <a:rPr lang="sl-SI" sz="1200" dirty="0"/>
              <a:t>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5" y="1272221"/>
            <a:ext cx="1971429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Babilonci, 3100 </a:t>
            </a:r>
            <a:r>
              <a:rPr lang="sl-SI" dirty="0" err="1"/>
              <a:t>pr.n.št</a:t>
            </a:r>
            <a:r>
              <a:rPr lang="sl-SI" dirty="0"/>
              <a:t>.</a:t>
            </a:r>
          </a:p>
        </p:txBody>
      </p:sp>
      <p:pic>
        <p:nvPicPr>
          <p:cNvPr id="49156" name="Picture 4" descr="http://projekti.gimvic.org/2003/2b/stevila/dvoracek/Babyl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608" y="1897973"/>
            <a:ext cx="3166880" cy="79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projekti.gimvic.org/2003/2b/stevila/dvoracek/Babyl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501" y="2852936"/>
            <a:ext cx="3006987" cy="27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projekti.gimvic.org/2003/2b/stevila/dvoracek/Babylon3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048" y="5744825"/>
            <a:ext cx="4392488" cy="7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89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60 sistem (ura)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13" y="1916832"/>
            <a:ext cx="76700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Kitajci</a:t>
            </a:r>
          </a:p>
        </p:txBody>
      </p:sp>
      <p:pic>
        <p:nvPicPr>
          <p:cNvPr id="47106" name="Picture 2" descr="Nekaj primerov kitajskih šte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832648" cy="46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Število 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391" y="674788"/>
            <a:ext cx="4276767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uščica dol 2"/>
          <p:cNvSpPr/>
          <p:nvPr/>
        </p:nvSpPr>
        <p:spPr>
          <a:xfrm rot="3374258">
            <a:off x="7477608" y="-142861"/>
            <a:ext cx="878756" cy="16352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Egipčani</a:t>
            </a:r>
          </a:p>
        </p:txBody>
      </p:sp>
      <p:pic>
        <p:nvPicPr>
          <p:cNvPr id="49154" name="Picture 2" descr="http://www2.arnes.si/~gljsentvid10/egipcanske_stevilke_hireogli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7539041" cy="44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Maji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18" y="1556792"/>
            <a:ext cx="4285207" cy="49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5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Grki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608" y="2852936"/>
            <a:ext cx="7465443" cy="24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Rimljani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27" y="1700808"/>
            <a:ext cx="8082073" cy="16200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89040"/>
            <a:ext cx="1905000" cy="1905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0" y="3791947"/>
            <a:ext cx="95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Arabci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53" y="2132856"/>
            <a:ext cx="7658035" cy="19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zultat iskanja slik za Desetiški številski 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342" y="1485660"/>
            <a:ext cx="7252866" cy="5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zapisa</a:t>
            </a:r>
          </a:p>
        </p:txBody>
      </p:sp>
    </p:spTree>
    <p:extLst>
      <p:ext uri="{BB962C8B-B14F-4D97-AF65-F5344CB8AC3E}">
        <p14:creationId xmlns:p14="http://schemas.microsoft.com/office/powerpoint/2010/main" val="220691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zapis </a:t>
            </a:r>
            <a:r>
              <a:rPr lang="sl-SI" dirty="0" err="1"/>
              <a:t>inforMacij</a:t>
            </a:r>
            <a:r>
              <a:rPr lang="sl-SI" dirty="0"/>
              <a:t>  v računalniku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8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MERJENJE INFORMACIJ</a:t>
            </a: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Količina informacije</a:t>
            </a:r>
          </a:p>
          <a:p>
            <a:r>
              <a:rPr lang="sl-SI" dirty="0"/>
              <a:t>Zapis informacije</a:t>
            </a:r>
          </a:p>
          <a:p>
            <a:r>
              <a:rPr lang="sl-SI" dirty="0"/>
              <a:t>Številski sistemi</a:t>
            </a:r>
          </a:p>
          <a:p>
            <a:r>
              <a:rPr lang="sl-SI" dirty="0"/>
              <a:t>Dvojiško kodiranje</a:t>
            </a:r>
          </a:p>
          <a:p>
            <a:r>
              <a:rPr lang="sl-SI" dirty="0"/>
              <a:t>Računanje z binarnimi števili</a:t>
            </a:r>
          </a:p>
        </p:txBody>
      </p:sp>
    </p:spTree>
    <p:extLst>
      <p:ext uri="{BB962C8B-B14F-4D97-AF65-F5344CB8AC3E}">
        <p14:creationId xmlns:p14="http://schemas.microsoft.com/office/powerpoint/2010/main" val="3362444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Analogno / digitalno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dirty="0">
                <a:solidFill>
                  <a:srgbClr val="FF0000"/>
                </a:solidFill>
              </a:rPr>
              <a:t>Analogna</a:t>
            </a:r>
            <a:r>
              <a:rPr lang="sl-SI" altLang="sl-SI" dirty="0"/>
              <a:t> </a:t>
            </a:r>
            <a:r>
              <a:rPr lang="sl-SI" altLang="sl-SI" sz="2400" dirty="0"/>
              <a:t>(zvezna) </a:t>
            </a:r>
            <a:r>
              <a:rPr lang="sl-SI" altLang="sl-SI" dirty="0"/>
              <a:t>informacija obsega neskončno število vrednosti (zaloga vrednosti so realna števila)</a:t>
            </a:r>
          </a:p>
          <a:p>
            <a:pPr eaLnBrk="1" hangingPunct="1"/>
            <a:r>
              <a:rPr lang="sl-SI" altLang="sl-SI" dirty="0">
                <a:solidFill>
                  <a:srgbClr val="FF0000"/>
                </a:solidFill>
              </a:rPr>
              <a:t>Digitalna</a:t>
            </a:r>
            <a:r>
              <a:rPr lang="sl-SI" altLang="sl-SI" dirty="0"/>
              <a:t> (</a:t>
            </a:r>
            <a:r>
              <a:rPr lang="sl-SI" altLang="sl-SI" sz="2400" dirty="0"/>
              <a:t>diskretna</a:t>
            </a:r>
            <a:r>
              <a:rPr lang="sl-SI" altLang="sl-SI" dirty="0"/>
              <a:t>) informacija obsega končno število vrednosti (zaloga vrednosti je števna)</a:t>
            </a:r>
          </a:p>
          <a:p>
            <a:pPr eaLnBrk="1" hangingPunct="1"/>
            <a:endParaRPr lang="sl-SI" altLang="sl-SI" dirty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743075" y="2514600"/>
            <a:ext cx="2828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743075" y="2514600"/>
            <a:ext cx="2828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graphicFrame>
        <p:nvGraphicFramePr>
          <p:cNvPr id="38919" name="Object 23"/>
          <p:cNvGraphicFramePr>
            <a:graphicFrameLocks noChangeAspect="1"/>
          </p:cNvGraphicFramePr>
          <p:nvPr/>
        </p:nvGraphicFramePr>
        <p:xfrm>
          <a:off x="1569243" y="4713407"/>
          <a:ext cx="3176587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Grafikon" r:id="rId4" imgW="2743200" imgH="1828800" progId="MSGraph.Chart.8">
                  <p:embed/>
                </p:oleObj>
              </mc:Choice>
              <mc:Fallback>
                <p:oleObj name="Grafikon" r:id="rId4" imgW="2743200" imgH="1828800" progId="MSGraph.Chart.8">
                  <p:embed/>
                  <p:pic>
                    <p:nvPicPr>
                      <p:cNvPr id="389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243" y="4713407"/>
                        <a:ext cx="3176587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24"/>
          <p:cNvGraphicFramePr>
            <a:graphicFrameLocks noChangeAspect="1"/>
          </p:cNvGraphicFramePr>
          <p:nvPr/>
        </p:nvGraphicFramePr>
        <p:xfrm>
          <a:off x="5076056" y="4745038"/>
          <a:ext cx="316865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Grafikon" r:id="rId6" imgW="2743200" imgH="1828800" progId="MSGraph.Chart.8">
                  <p:embed/>
                </p:oleObj>
              </mc:Choice>
              <mc:Fallback>
                <p:oleObj name="Grafikon" r:id="rId6" imgW="2743200" imgH="1828800" progId="MSGraph.Chart.8">
                  <p:embed/>
                  <p:pic>
                    <p:nvPicPr>
                      <p:cNvPr id="389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45038"/>
                        <a:ext cx="3168650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75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Digitalno informacijo računalniku posredujemo direktno.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Analogno informacijo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v digitalno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vstopni analogni signal računalnik ne meri neprekinjeno, ampak v določenih časovnih razmikih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število meritev, ki se izvedejo v eni sekundi, predstavlja </a:t>
            </a:r>
            <a:r>
              <a:rPr lang="sl-SI" dirty="0">
                <a:solidFill>
                  <a:srgbClr val="FF0000"/>
                </a:solidFill>
              </a:rPr>
              <a:t>frekvenco vzorčenja</a:t>
            </a:r>
            <a:r>
              <a:rPr lang="sl-SI" dirty="0"/>
              <a:t>: večja je frekvenca vzorčenja, bolj je ta informacija podobna izvorni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 pretvorbo analognega signala v digitalnega in nasprotno se uporabljata: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analogno-digitalni pretvornik (AD-pretvornik)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sl-SI" dirty="0"/>
              <a:t>digitalno-analogni pretvornik (DA-pretvornik)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Postopek digitaliziranja</a:t>
            </a:r>
            <a:br>
              <a:rPr lang="sl-SI" dirty="0">
                <a:solidFill>
                  <a:srgbClr val="FF0000"/>
                </a:solidFill>
              </a:rPr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355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AD pretvornik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naprava, ki vrednost analogne napetosti pretvori v binarni zapis</a:t>
            </a:r>
          </a:p>
          <a:p>
            <a:pPr lvl="1"/>
            <a:r>
              <a:rPr lang="sl-SI" dirty="0"/>
              <a:t>zajem podatkov iz analognih senzorjev (tlak, teža, temperatura, osvetljenost, vlažnost…)</a:t>
            </a:r>
          </a:p>
          <a:p>
            <a:r>
              <a:rPr lang="sl-SI" dirty="0"/>
              <a:t>snemanje glasbe</a:t>
            </a:r>
          </a:p>
          <a:p>
            <a:pPr lvl="1"/>
            <a:r>
              <a:rPr lang="sl-SI" dirty="0"/>
              <a:t>analogni napetostni signal mikrofona pretvarja v digitalni zapis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676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Kodiranje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Kodiranje = predstavitev informacije z dogovorjenimi znaki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Dvojiško kodiranje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3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How Much Information?</a:t>
            </a:r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591689" y="2996952"/>
            <a:ext cx="6400800" cy="12607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0" fontAlgn="base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None/>
              <a:defRPr sz="4000" b="1" kern="1200" cap="all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9pPr>
            <a:extLst/>
          </a:lstStyle>
          <a:p>
            <a:r>
              <a:rPr lang="sl-SI"/>
              <a:t>Količina informacije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95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skolabridza.com/wp-content/uploads/2014/02/classic-playing-card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164491" y="1196752"/>
            <a:ext cx="7883351" cy="52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38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63218" y="548680"/>
            <a:ext cx="6718911" cy="142389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sl-SI" altLang="sl-SI" sz="2800" dirty="0">
                <a:solidFill>
                  <a:srgbClr val="26313A"/>
                </a:solidFill>
                <a:ea typeface="+mj-ea"/>
                <a:cs typeface="Arial" pitchFamily="34" charset="0"/>
              </a:rPr>
              <a:t>Koliko vprašanj moramo postaviti, da izvemo, ali je nekdo iz kupa 32 kart izvlekel npr. </a:t>
            </a:r>
            <a:r>
              <a:rPr lang="sl-SI" altLang="sl-SI" sz="2800" dirty="0">
                <a:solidFill>
                  <a:srgbClr val="FF0000"/>
                </a:solidFill>
                <a:ea typeface="+mj-ea"/>
                <a:cs typeface="Arial" pitchFamily="34" charset="0"/>
              </a:rPr>
              <a:t>asa</a:t>
            </a:r>
            <a:r>
              <a:rPr lang="sl-SI" altLang="sl-SI" sz="2800" dirty="0">
                <a:solidFill>
                  <a:srgbClr val="26313A"/>
                </a:solidFill>
                <a:ea typeface="+mj-ea"/>
                <a:cs typeface="Arial" pitchFamily="34" charset="0"/>
              </a:rPr>
              <a:t>?</a:t>
            </a:r>
          </a:p>
        </p:txBody>
      </p:sp>
      <p:graphicFrame>
        <p:nvGraphicFramePr>
          <p:cNvPr id="30" name="Diagram 29"/>
          <p:cNvGraphicFramePr/>
          <p:nvPr/>
        </p:nvGraphicFramePr>
        <p:xfrm>
          <a:off x="1663217" y="1700808"/>
          <a:ext cx="6868881" cy="309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7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34003E0-3ECC-4FE1-9414-38EF9331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graphicEl>
                                              <a:dgm id="{E34003E0-3ECC-4FE1-9414-38EF9331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graphicEl>
                                              <a:dgm id="{E34003E0-3ECC-4FE1-9414-38EF9331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67286AF-7622-4979-9F89-A57CCF4E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graphicEl>
                                              <a:dgm id="{467286AF-7622-4979-9F89-A57CCF4E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graphicEl>
                                              <a:dgm id="{467286AF-7622-4979-9F89-A57CCF4E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CC7D920-9826-4466-860B-56F7284D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graphicEl>
                                              <a:dgm id="{DCC7D920-9826-4466-860B-56F7284D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graphicEl>
                                              <a:dgm id="{DCC7D920-9826-4466-860B-56F7284D1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0A2B97E-25AF-4463-BE85-CDAE8BC28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graphicEl>
                                              <a:dgm id="{00A2B97E-25AF-4463-BE85-CDAE8BC28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graphicEl>
                                              <a:dgm id="{00A2B97E-25AF-4463-BE85-CDAE8BC28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3C4F5AB-B5DE-4A2F-954C-4DFAD6734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graphicEl>
                                              <a:dgm id="{23C4F5AB-B5DE-4A2F-954C-4DFAD6734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graphicEl>
                                              <a:dgm id="{23C4F5AB-B5DE-4A2F-954C-4DFAD6734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4D59FF2-32D8-4993-816F-F3717220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graphicEl>
                                              <a:dgm id="{A4D59FF2-32D8-4993-816F-F3717220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graphicEl>
                                              <a:dgm id="{A4D59FF2-32D8-4993-816F-F3717220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/>
              <a:t>Kolikšna je količina informacije, potrebna za zapis izvlečene karte?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postaviti moramo 3 vprašanja</a:t>
            </a:r>
          </a:p>
          <a:p>
            <a:r>
              <a:rPr lang="sl-SI" altLang="sl-SI"/>
              <a:t>za zapis potrebujemo 3 bite</a:t>
            </a:r>
          </a:p>
          <a:p>
            <a:r>
              <a:rPr lang="sl-SI" altLang="sl-SI"/>
              <a:t>količina informacije je 3 bite</a:t>
            </a:r>
          </a:p>
          <a:p>
            <a:endParaRPr lang="sl-SI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0317287"/>
              </p:ext>
            </p:extLst>
          </p:nvPr>
        </p:nvGraphicFramePr>
        <p:xfrm>
          <a:off x="2051720" y="3839991"/>
          <a:ext cx="5616624" cy="189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0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31E71A-0478-45C5-A1BA-D2316829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FF31E71A-0478-45C5-A1BA-D2316829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FF31E71A-0478-45C5-A1BA-D23168292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A8EA5E-74AA-4DA3-953A-1487DE1A3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57A8EA5E-74AA-4DA3-953A-1487DE1A3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57A8EA5E-74AA-4DA3-953A-1487DE1A3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1A0B56-8F3A-4284-8362-91A6C1A0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711A0B56-8F3A-4284-8362-91A6C1A0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711A0B56-8F3A-4284-8362-91A6C1A01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sprašujemo?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vse možnosti (možni izidi) morajo biti enako verjetni </a:t>
            </a:r>
          </a:p>
          <a:p>
            <a:r>
              <a:rPr lang="sl-SI" dirty="0"/>
              <a:t>število vprašanj = število bitov</a:t>
            </a:r>
          </a:p>
          <a:p>
            <a:r>
              <a:rPr lang="sl-SI" dirty="0"/>
              <a:t>optimiziramo tako, da vsak odgovor DA/NE razpolovi število možnosti</a:t>
            </a:r>
          </a:p>
        </p:txBody>
      </p:sp>
    </p:spTree>
    <p:extLst>
      <p:ext uri="{BB962C8B-B14F-4D97-AF65-F5344CB8AC3E}">
        <p14:creationId xmlns:p14="http://schemas.microsoft.com/office/powerpoint/2010/main" val="26883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aslov 1"/>
          <p:cNvSpPr>
            <a:spLocks noGrp="1"/>
          </p:cNvSpPr>
          <p:nvPr>
            <p:ph type="title"/>
          </p:nvPr>
        </p:nvSpPr>
        <p:spPr>
          <a:xfrm>
            <a:off x="1619671" y="314014"/>
            <a:ext cx="7046725" cy="1647056"/>
          </a:xfrm>
        </p:spPr>
        <p:txBody>
          <a:bodyPr>
            <a:normAutofit/>
          </a:bodyPr>
          <a:lstStyle/>
          <a:p>
            <a:r>
              <a:rPr lang="sl-SI" altLang="sl-SI" sz="2400" dirty="0"/>
              <a:t>Koliko vprašanj moramo postaviti, da izvemo</a:t>
            </a:r>
            <a:r>
              <a:rPr lang="sl-SI" sz="2400" dirty="0">
                <a:effectLst/>
              </a:rPr>
              <a:t>, ali je nekdo iz kupa 32 kart </a:t>
            </a:r>
            <a:r>
              <a:rPr lang="sl-SI" altLang="sl-SI" sz="2400" dirty="0"/>
              <a:t>izvlekel</a:t>
            </a:r>
            <a:r>
              <a:rPr lang="sl-SI" sz="2400" dirty="0">
                <a:effectLst/>
              </a:rPr>
              <a:t> </a:t>
            </a:r>
            <a:r>
              <a:rPr lang="sl-SI" sz="2400" dirty="0">
                <a:solidFill>
                  <a:srgbClr val="FF0000"/>
                </a:solidFill>
                <a:effectLst/>
              </a:rPr>
              <a:t>srčnega asa</a:t>
            </a:r>
            <a:r>
              <a:rPr lang="sl-SI" sz="2400" dirty="0">
                <a:effectLst/>
              </a:rPr>
              <a:t>?</a:t>
            </a:r>
          </a:p>
        </p:txBody>
      </p:sp>
      <p:graphicFrame>
        <p:nvGraphicFramePr>
          <p:cNvPr id="30" name="Diagram 29"/>
          <p:cNvGraphicFramePr/>
          <p:nvPr/>
        </p:nvGraphicFramePr>
        <p:xfrm>
          <a:off x="1763688" y="1844824"/>
          <a:ext cx="792349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935" y="1780591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ŠTEVIL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7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663218" y="548680"/>
            <a:ext cx="6718911" cy="142389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sl-SI" altLang="sl-SI" sz="2800" dirty="0">
                <a:solidFill>
                  <a:srgbClr val="26313A"/>
                </a:solidFill>
                <a:ea typeface="+mj-ea"/>
                <a:cs typeface="Arial" pitchFamily="34" charset="0"/>
              </a:rPr>
              <a:t>Kakšen je zapis, če neposredno vprašamo: </a:t>
            </a:r>
            <a:r>
              <a:rPr lang="sl-SI" altLang="sl-SI" sz="2800" dirty="0">
                <a:solidFill>
                  <a:srgbClr val="FF0000"/>
                </a:solidFill>
                <a:ea typeface="+mj-ea"/>
                <a:cs typeface="Arial" pitchFamily="34" charset="0"/>
              </a:rPr>
              <a:t>„Ali je bil srčni as?“</a:t>
            </a: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4278293722"/>
              </p:ext>
            </p:extLst>
          </p:nvPr>
        </p:nvGraphicFramePr>
        <p:xfrm>
          <a:off x="1763688" y="3212976"/>
          <a:ext cx="5616624" cy="189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15816" y="5301208"/>
            <a:ext cx="6718911" cy="93610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sl-SI" altLang="sl-SI" sz="2800" dirty="0">
                <a:solidFill>
                  <a:srgbClr val="26313A"/>
                </a:solidFill>
                <a:cs typeface="Arial" pitchFamily="34" charset="0"/>
              </a:rPr>
              <a:t>Šifrant: da = 1, ne = 0</a:t>
            </a:r>
          </a:p>
        </p:txBody>
      </p:sp>
    </p:spTree>
    <p:extLst>
      <p:ext uri="{BB962C8B-B14F-4D97-AF65-F5344CB8AC3E}">
        <p14:creationId xmlns:p14="http://schemas.microsoft.com/office/powerpoint/2010/main" val="6803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E8BC66B-1314-4024-A290-CB006E0FF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graphicEl>
                                              <a:dgm id="{0E8BC66B-1314-4024-A290-CB006E0FF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graphicEl>
                                              <a:dgm id="{0E8BC66B-1314-4024-A290-CB006E0FF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Osnova binarne informacije</a:t>
            </a:r>
            <a:endParaRPr lang="sl-SI" dirty="0"/>
          </a:p>
        </p:txBody>
      </p:sp>
      <p:sp>
        <p:nvSpPr>
          <p:cNvPr id="15" name="Označba mesta vsebine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Koliko različnih enako verjetnih možnosti?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 N</a:t>
            </a:r>
            <a:endParaRPr lang="sl-SI" dirty="0"/>
          </a:p>
          <a:p>
            <a:r>
              <a:rPr lang="sl-SI" dirty="0"/>
              <a:t>Koliko vprašanj? Koliko bitov?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 I</a:t>
            </a: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284984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2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Koliko bitov informacije potrebujemo?</a:t>
            </a:r>
            <a:endParaRPr lang="sl-SI" dirty="0"/>
          </a:p>
        </p:txBody>
      </p:sp>
      <p:graphicFrame>
        <p:nvGraphicFramePr>
          <p:cNvPr id="506911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33290"/>
              </p:ext>
            </p:extLst>
          </p:nvPr>
        </p:nvGraphicFramePr>
        <p:xfrm>
          <a:off x="1331640" y="2132856"/>
          <a:ext cx="7499349" cy="4183246"/>
        </p:xfrm>
        <a:graphic>
          <a:graphicData uri="http://schemas.openxmlformats.org/drawingml/2006/table">
            <a:tbl>
              <a:tblPr/>
              <a:tblGrid>
                <a:gridCol w="254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818">
                  <a:extLst>
                    <a:ext uri="{9D8B030D-6E8A-4147-A177-3AD203B41FA5}">
                      <a16:colId xmlns:a16="http://schemas.microsoft.com/office/drawing/2014/main" val="1284139309"/>
                    </a:ext>
                  </a:extLst>
                </a:gridCol>
                <a:gridCol w="141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poskus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možni izidi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Število izidov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količina informacije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 kovanca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cifra, grb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bit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igralna barva karte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srce, karo, pik, križ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 bita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razred, ki ga obiskuje učenec iz osemletke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1., 2., 3., 4., 5., 6., 7., 8. razred</a:t>
                      </a:r>
                      <a:endParaRPr kumimoji="0" 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 bite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razred, ki ga obiskuje učenec iz devetletke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41406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šolska ocena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701868"/>
                  </a:ext>
                </a:extLst>
              </a:tr>
              <a:tr h="74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študijska ocena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81511" marR="81511" marT="46774" marB="46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04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Količina binarne informacije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en bit informacije posreduje dve možnosti</a:t>
            </a:r>
          </a:p>
          <a:p>
            <a:r>
              <a:rPr lang="sl-SI" dirty="0"/>
              <a:t>dva bita posredujeta štiri možnosti</a:t>
            </a:r>
          </a:p>
          <a:p>
            <a:r>
              <a:rPr lang="sl-SI" dirty="0"/>
              <a:t>trije biti posredujejo osem možnosti</a:t>
            </a:r>
          </a:p>
          <a:p>
            <a:endParaRPr lang="sl-SI" dirty="0"/>
          </a:p>
          <a:p>
            <a:pPr marL="82550" indent="0">
              <a:buNone/>
            </a:pPr>
            <a:r>
              <a:rPr lang="sl-SI" dirty="0"/>
              <a:t>Koliko različnih možnosti lahko zapišemo z 1, 2, … 8 bitov informacije?</a:t>
            </a:r>
          </a:p>
          <a:p>
            <a:endParaRPr lang="sl-SI" dirty="0"/>
          </a:p>
          <a:p>
            <a:pPr marL="82550" indent="0" algn="ctr">
              <a:buNone/>
            </a:pPr>
            <a:endParaRPr lang="sl-SI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9350" cy="480060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>
                <a:solidFill>
                  <a:srgbClr val="FF0000"/>
                </a:solidFill>
              </a:rPr>
              <a:t>Koliko bitov informacije ste prejeli pri metu kocke? Vrgli ste šestico.</a:t>
            </a:r>
          </a:p>
          <a:p>
            <a:r>
              <a:rPr lang="sl-SI" dirty="0"/>
              <a:t>koliko je različnih izidov?</a:t>
            </a:r>
          </a:p>
          <a:p>
            <a:r>
              <a:rPr lang="sl-SI" dirty="0"/>
              <a:t>verjetnost meta je 1/6</a:t>
            </a:r>
          </a:p>
          <a:p>
            <a:r>
              <a:rPr lang="sl-SI" dirty="0"/>
              <a:t>količina informacije je log</a:t>
            </a:r>
            <a:r>
              <a:rPr lang="sl-SI" baseline="-25000" dirty="0"/>
              <a:t>2</a:t>
            </a:r>
            <a:r>
              <a:rPr lang="sl-SI" dirty="0"/>
              <a:t>6 = 2,….</a:t>
            </a:r>
          </a:p>
          <a:p>
            <a:pPr marL="82550" indent="0">
              <a:buNone/>
            </a:pPr>
            <a:endParaRPr lang="sl-SI" dirty="0"/>
          </a:p>
        </p:txBody>
      </p:sp>
      <p:pic>
        <p:nvPicPr>
          <p:cNvPr id="41986" name="Picture 2" descr="Rezultat iskanja slik za quiz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16632"/>
            <a:ext cx="14351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660232" y="46322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5"/>
                </a:solidFill>
              </a:rPr>
              <a:t>I = </a:t>
            </a:r>
            <a:r>
              <a:rPr lang="sl-SI" altLang="sl-SI" sz="3600" dirty="0">
                <a:solidFill>
                  <a:schemeClr val="accent5"/>
                </a:solidFill>
              </a:rPr>
              <a:t>log</a:t>
            </a:r>
            <a:r>
              <a:rPr lang="sl-SI" altLang="sl-SI" sz="3600" baseline="-25000" dirty="0">
                <a:solidFill>
                  <a:schemeClr val="accent5"/>
                </a:solidFill>
              </a:rPr>
              <a:t>2</a:t>
            </a:r>
            <a:r>
              <a:rPr lang="sl-SI" altLang="sl-SI" sz="3600" dirty="0">
                <a:solidFill>
                  <a:schemeClr val="accent5"/>
                </a:solidFill>
              </a:rPr>
              <a:t>N</a:t>
            </a:r>
            <a:endParaRPr lang="sl-SI" sz="3600" dirty="0">
              <a:solidFill>
                <a:schemeClr val="accent5"/>
              </a:solidFill>
            </a:endParaRPr>
          </a:p>
        </p:txBody>
      </p:sp>
      <p:pic>
        <p:nvPicPr>
          <p:cNvPr id="40964" name="Picture 4" descr="Povezana sli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2344" y="2492896"/>
            <a:ext cx="143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82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zultat iskanja slik za playing c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1988840"/>
            <a:ext cx="437359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Kaj pa </a:t>
            </a:r>
            <a:r>
              <a:rPr lang="sl-SI" dirty="0">
                <a:solidFill>
                  <a:srgbClr val="FF0000"/>
                </a:solidFill>
              </a:rPr>
              <a:t>rdeča šestica</a:t>
            </a:r>
            <a:r>
              <a:rPr lang="sl-SI" dirty="0"/>
              <a:t>, če je vsaka ploskev drugačne barve?</a:t>
            </a:r>
          </a:p>
        </p:txBody>
      </p:sp>
    </p:spTree>
    <p:extLst>
      <p:ext uri="{BB962C8B-B14F-4D97-AF65-F5344CB8AC3E}">
        <p14:creationId xmlns:p14="http://schemas.microsoft.com/office/powerpoint/2010/main" val="714581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8460" y="1708795"/>
            <a:ext cx="7499350" cy="480060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>
                <a:solidFill>
                  <a:srgbClr val="FF0000"/>
                </a:solidFill>
              </a:rPr>
              <a:t>Zaporedoma ste vrgli dve šestici.</a:t>
            </a:r>
          </a:p>
          <a:p>
            <a:r>
              <a:rPr lang="sl-SI" dirty="0"/>
              <a:t>36 možnosti</a:t>
            </a:r>
          </a:p>
          <a:p>
            <a:r>
              <a:rPr lang="sl-SI" dirty="0"/>
              <a:t>verjetnost meta je 1/6*1/6 = 1/36</a:t>
            </a:r>
          </a:p>
          <a:p>
            <a:r>
              <a:rPr lang="sl-SI" dirty="0"/>
              <a:t>količina informacije je log</a:t>
            </a:r>
            <a:r>
              <a:rPr lang="sl-SI" baseline="-25000" dirty="0"/>
              <a:t>2</a:t>
            </a:r>
            <a:r>
              <a:rPr lang="sl-SI" dirty="0"/>
              <a:t>36 =…</a:t>
            </a:r>
          </a:p>
          <a:p>
            <a:pPr marL="82550" indent="0"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660232" y="46322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5"/>
                </a:solidFill>
              </a:rPr>
              <a:t>I = </a:t>
            </a:r>
            <a:r>
              <a:rPr lang="sl-SI" altLang="sl-SI" sz="3600" dirty="0">
                <a:solidFill>
                  <a:schemeClr val="accent5"/>
                </a:solidFill>
              </a:rPr>
              <a:t>log</a:t>
            </a:r>
            <a:r>
              <a:rPr lang="sl-SI" altLang="sl-SI" sz="3600" baseline="-25000" dirty="0">
                <a:solidFill>
                  <a:schemeClr val="accent5"/>
                </a:solidFill>
              </a:rPr>
              <a:t>2</a:t>
            </a:r>
            <a:r>
              <a:rPr lang="sl-SI" altLang="sl-SI" sz="3600" dirty="0">
                <a:solidFill>
                  <a:schemeClr val="accent5"/>
                </a:solidFill>
              </a:rPr>
              <a:t>N</a:t>
            </a:r>
            <a:endParaRPr lang="sl-SI" sz="3600" dirty="0">
              <a:solidFill>
                <a:schemeClr val="accent5"/>
              </a:solidFill>
            </a:endParaRPr>
          </a:p>
        </p:txBody>
      </p:sp>
      <p:pic>
        <p:nvPicPr>
          <p:cNvPr id="7" name="Picture 2" descr="Rezultat iskanja slik za quiz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16632"/>
            <a:ext cx="14351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ovezana sli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143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vezana sli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32137"/>
            <a:ext cx="1432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44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Torej: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Binarna informacija v računalniškem sistemu je eno binarno mesto, ki ga imenujemo </a:t>
            </a:r>
            <a:r>
              <a:rPr lang="sl-SI" dirty="0">
                <a:solidFill>
                  <a:srgbClr val="FF0000"/>
                </a:solidFill>
              </a:rPr>
              <a:t>bit</a:t>
            </a:r>
            <a:r>
              <a:rPr lang="sl-SI" dirty="0"/>
              <a:t> (</a:t>
            </a:r>
            <a:r>
              <a:rPr lang="sl-SI" dirty="0" err="1"/>
              <a:t>binary</a:t>
            </a:r>
            <a:r>
              <a:rPr lang="sl-SI" dirty="0"/>
              <a:t> </a:t>
            </a:r>
            <a:r>
              <a:rPr lang="sl-SI" dirty="0" err="1"/>
              <a:t>digit</a:t>
            </a:r>
            <a:r>
              <a:rPr lang="sl-SI" dirty="0"/>
              <a:t>)</a:t>
            </a:r>
          </a:p>
          <a:p>
            <a:r>
              <a:rPr lang="sl-SI" dirty="0"/>
              <a:t>računalnik je digitalna elektronska naprava, zato mu moramo informacijo posredovati v obliki impulzov</a:t>
            </a:r>
          </a:p>
          <a:p>
            <a:pPr lvl="2"/>
            <a:r>
              <a:rPr lang="sl-SI" dirty="0"/>
              <a:t>1 pomeni tokovni ali napetostni sunek</a:t>
            </a:r>
          </a:p>
          <a:p>
            <a:pPr lvl="2"/>
            <a:r>
              <a:rPr lang="sl-SI" dirty="0"/>
              <a:t>0 odsotnost sunka</a:t>
            </a:r>
          </a:p>
          <a:p>
            <a:pPr lvl="2"/>
            <a:r>
              <a:rPr lang="sl-SI" dirty="0"/>
              <a:t>v računalniškem sistemu se lahko procesirajo zgolj dvojiški podatki </a:t>
            </a:r>
          </a:p>
          <a:p>
            <a:pPr lvl="2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0886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5237163"/>
            <a:ext cx="2880320" cy="894312"/>
          </a:xfrm>
        </p:spPr>
        <p:txBody>
          <a:bodyPr>
            <a:noAutofit/>
          </a:bodyPr>
          <a:lstStyle/>
          <a:p>
            <a:pPr marL="82550" indent="0" algn="ctr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količina</a:t>
            </a:r>
            <a:r>
              <a:rPr lang="sl-SI" altLang="sl-SI" sz="2000" dirty="0"/>
              <a:t> </a:t>
            </a:r>
            <a:r>
              <a:rPr lang="sl-SI" altLang="sl-SI" sz="2000" dirty="0">
                <a:solidFill>
                  <a:srgbClr val="FF0000"/>
                </a:solidFill>
              </a:rPr>
              <a:t>informacije</a:t>
            </a:r>
            <a:r>
              <a:rPr lang="sl-SI" altLang="sl-SI" sz="2000" dirty="0"/>
              <a:t> </a:t>
            </a:r>
            <a:br>
              <a:rPr lang="sl-SI" altLang="sl-SI" sz="2000" dirty="0"/>
            </a:br>
            <a:r>
              <a:rPr lang="sl-SI" altLang="sl-SI" sz="1800" i="1" dirty="0">
                <a:solidFill>
                  <a:schemeClr val="accent4"/>
                </a:solidFill>
              </a:rPr>
              <a:t>(koliko bitov potrebujemo)</a:t>
            </a:r>
            <a:endParaRPr lang="sl-SI" altLang="sl-SI" sz="2000" baseline="30000" dirty="0">
              <a:solidFill>
                <a:srgbClr val="FF0000"/>
              </a:solidFill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211638" y="5084763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l-SI" sz="1400" b="1">
              <a:latin typeface="Tahoma" panose="020B0604030504040204" pitchFamily="34" charset="0"/>
            </a:endParaRPr>
          </a:p>
        </p:txBody>
      </p:sp>
      <p:sp>
        <p:nvSpPr>
          <p:cNvPr id="2" name="Oblak 1"/>
          <p:cNvSpPr/>
          <p:nvPr/>
        </p:nvSpPr>
        <p:spPr>
          <a:xfrm>
            <a:off x="2987824" y="3304493"/>
            <a:ext cx="3443356" cy="22801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21273" y="2589051"/>
            <a:ext cx="2880320" cy="11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716A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47C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sl-SI" altLang="sl-SI" sz="2000" dirty="0">
                <a:solidFill>
                  <a:srgbClr val="FF0000"/>
                </a:solidFill>
              </a:rPr>
              <a:t>število enako verjetnih odgovorov </a:t>
            </a:r>
          </a:p>
          <a:p>
            <a:pPr marL="82550" indent="0">
              <a:buNone/>
            </a:pPr>
            <a:r>
              <a:rPr lang="sl-SI" altLang="sl-SI" sz="1800" i="1" dirty="0">
                <a:solidFill>
                  <a:schemeClr val="accent4"/>
                </a:solidFill>
              </a:rPr>
              <a:t>(npr. število kart)</a:t>
            </a:r>
            <a:endParaRPr lang="sl-SI" altLang="sl-SI" sz="2000" baseline="30000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46167" y="3515103"/>
            <a:ext cx="5115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>
                <a:solidFill>
                  <a:srgbClr val="FF0000"/>
                </a:solidFill>
              </a:rPr>
              <a:t>I = </a:t>
            </a:r>
            <a:r>
              <a:rPr lang="sl-SI" altLang="sl-SI" sz="9600" dirty="0">
                <a:solidFill>
                  <a:srgbClr val="FF0000"/>
                </a:solidFill>
              </a:rPr>
              <a:t>log</a:t>
            </a:r>
            <a:r>
              <a:rPr lang="sl-SI" altLang="sl-SI" sz="9600" baseline="-25000" dirty="0">
                <a:solidFill>
                  <a:srgbClr val="FF0000"/>
                </a:solidFill>
              </a:rPr>
              <a:t>2</a:t>
            </a:r>
            <a:r>
              <a:rPr lang="sl-SI" altLang="sl-SI" sz="9600" dirty="0">
                <a:solidFill>
                  <a:srgbClr val="FF0000"/>
                </a:solidFill>
              </a:rPr>
              <a:t>N</a:t>
            </a:r>
            <a:endParaRPr lang="sl-SI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6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Binarni (dvojiški) logaritem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Kaj predstavljata x in y os?</a:t>
            </a:r>
          </a:p>
        </p:txBody>
      </p:sp>
      <p:pic>
        <p:nvPicPr>
          <p:cNvPr id="4" name="Picture 2" descr="https://upload.wikimedia.org/wikipedia/commons/thumb/1/17/Binary_logarithm_plot_with_ticks.svg/300px-Binary_logarithm_plot_with_tick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743768" cy="45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 katerem številskem sistemu zapisujemo števila?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9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bit-byte-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337" y="1340768"/>
            <a:ext cx="7320597" cy="36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438961" y="5949280"/>
            <a:ext cx="7499350" cy="757064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r>
              <a:rPr lang="sl-SI" sz="2000" dirty="0"/>
              <a:t>Polovico </a:t>
            </a:r>
            <a:r>
              <a:rPr lang="sl-SI" sz="2000" dirty="0" err="1"/>
              <a:t>byte</a:t>
            </a:r>
            <a:r>
              <a:rPr lang="sl-SI" sz="2000" dirty="0"/>
              <a:t> (štirje biti) imenujemo </a:t>
            </a:r>
            <a:r>
              <a:rPr lang="sl-SI" sz="2000" dirty="0" err="1"/>
              <a:t>nibble</a:t>
            </a:r>
            <a:r>
              <a:rPr lang="sl-SI" sz="2000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17" y="0"/>
            <a:ext cx="7598545" cy="6320875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403647" y="6225003"/>
            <a:ext cx="7272809" cy="4320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1600" b="1" dirty="0">
                <a:solidFill>
                  <a:srgbClr val="FF0000"/>
                </a:solidFill>
                <a:effectLst/>
              </a:rPr>
              <a:t>Dvojiške predpone povečujemo s faktorjem 2</a:t>
            </a:r>
            <a:r>
              <a:rPr lang="sl-SI" sz="1600" b="1" baseline="30000" dirty="0">
                <a:solidFill>
                  <a:srgbClr val="FF0000"/>
                </a:solidFill>
                <a:effectLst/>
              </a:rPr>
              <a:t>10</a:t>
            </a:r>
            <a:r>
              <a:rPr lang="sl-SI" sz="1600" b="1" dirty="0">
                <a:solidFill>
                  <a:srgbClr val="FF0000"/>
                </a:solidFill>
                <a:effectLst/>
              </a:rPr>
              <a:t> (=1024) in ne s 1000!</a:t>
            </a:r>
          </a:p>
        </p:txBody>
      </p:sp>
      <p:sp>
        <p:nvSpPr>
          <p:cNvPr id="2" name="Desna puščica 1"/>
          <p:cNvSpPr/>
          <p:nvPr/>
        </p:nvSpPr>
        <p:spPr>
          <a:xfrm rot="20376126">
            <a:off x="2123024" y="2411450"/>
            <a:ext cx="172819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950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6162650" cy="724942"/>
          </a:xfrm>
        </p:spPr>
        <p:txBody>
          <a:bodyPr>
            <a:normAutofit/>
          </a:bodyPr>
          <a:lstStyle/>
          <a:p>
            <a:r>
              <a:rPr lang="en-US" sz="1800" i="1" dirty="0"/>
              <a:t>International </a:t>
            </a:r>
            <a:r>
              <a:rPr lang="en-US" sz="1800" i="1" dirty="0" err="1"/>
              <a:t>Electrotechnical</a:t>
            </a:r>
            <a:r>
              <a:rPr lang="en-US" sz="1800" i="1" dirty="0"/>
              <a:t> Commission's standard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96" y="1931078"/>
            <a:ext cx="7828054" cy="49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5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pload.wikimedia.org/wikipedia/commons/thumb/4/4f/Binaryvdecimal.svg/800px-Binaryvdecim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38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Kibibajt = 1024 bajtov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917304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/>
              <a:t>proizvajalci pomnilnih medijev lahko uporabljajo tudi </a:t>
            </a:r>
            <a:r>
              <a:rPr lang="sl-SI" sz="2800" dirty="0">
                <a:solidFill>
                  <a:schemeClr val="accent4"/>
                </a:solidFill>
              </a:rPr>
              <a:t>desetiške</a:t>
            </a:r>
            <a:r>
              <a:rPr lang="sl-SI" sz="2800" dirty="0"/>
              <a:t> prepone</a:t>
            </a:r>
          </a:p>
          <a:p>
            <a:pPr lvl="1"/>
            <a:r>
              <a:rPr lang="sl-SI" sz="2400" dirty="0"/>
              <a:t>trdi disk velikost 120 GB</a:t>
            </a:r>
          </a:p>
          <a:p>
            <a:pPr lvl="1"/>
            <a:r>
              <a:rPr lang="sl-SI" sz="2400" dirty="0"/>
              <a:t>to pomeni 120*10</a:t>
            </a:r>
            <a:r>
              <a:rPr lang="sl-SI" sz="2400" baseline="30000" dirty="0"/>
              <a:t>9</a:t>
            </a:r>
            <a:r>
              <a:rPr lang="sl-SI" sz="2400" dirty="0"/>
              <a:t> B in ne 120*2</a:t>
            </a:r>
            <a:r>
              <a:rPr lang="sl-SI" sz="2400" baseline="30000" dirty="0"/>
              <a:t>30</a:t>
            </a:r>
            <a:r>
              <a:rPr lang="sl-SI" sz="2400" dirty="0"/>
              <a:t> B…</a:t>
            </a:r>
          </a:p>
          <a:p>
            <a:pPr lvl="1"/>
            <a:endParaRPr lang="sl-SI" sz="2400" dirty="0"/>
          </a:p>
          <a:p>
            <a:r>
              <a:rPr lang="sl-SI" sz="2800" dirty="0"/>
              <a:t>Ali nas proizvajalci opozorijo o desetiškem označevanju?</a:t>
            </a:r>
          </a:p>
          <a:p>
            <a:pPr marL="403225" lvl="1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04651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31840" y="1447800"/>
            <a:ext cx="5802610" cy="2125216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sl-SI" sz="2800" dirty="0">
                <a:latin typeface="Arial"/>
                <a:cs typeface="Arial"/>
              </a:rPr>
              <a:t>Preveri, koliko </a:t>
            </a:r>
            <a:r>
              <a:rPr lang="sl-SI" sz="2800" dirty="0" err="1">
                <a:latin typeface="Arial"/>
                <a:cs typeface="Arial"/>
              </a:rPr>
              <a:t>byte</a:t>
            </a:r>
            <a:r>
              <a:rPr lang="sl-SI" sz="2800" dirty="0">
                <a:latin typeface="Arial"/>
                <a:cs typeface="Arial"/>
              </a:rPr>
              <a:t> ima trdi disk velikosti 1TB, če </a:t>
            </a:r>
            <a:r>
              <a:rPr lang="sl-SI" sz="2800" dirty="0">
                <a:latin typeface="Arial"/>
                <a:cs typeface="Arial"/>
                <a:hlinkClick r:id="rId2"/>
              </a:rPr>
              <a:t>prodajalci</a:t>
            </a:r>
            <a:r>
              <a:rPr lang="sl-SI" sz="2800" dirty="0">
                <a:latin typeface="Arial"/>
                <a:cs typeface="Arial"/>
              </a:rPr>
              <a:t>…</a:t>
            </a:r>
          </a:p>
          <a:p>
            <a:pPr lvl="2"/>
            <a:r>
              <a:rPr lang="sl-SI" dirty="0">
                <a:solidFill>
                  <a:schemeClr val="accent5"/>
                </a:solidFill>
              </a:rPr>
              <a:t>Za koliko odstotkov te „ogoljufajo“ z neupoštevanjem informacijskih predpon?</a:t>
            </a:r>
          </a:p>
          <a:p>
            <a:endParaRPr lang="sl-SI" dirty="0"/>
          </a:p>
        </p:txBody>
      </p:sp>
      <p:pic>
        <p:nvPicPr>
          <p:cNvPr id="4" name="Označba mesta vsebin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5100" y="3933056"/>
            <a:ext cx="7498730" cy="23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Trdi disk 1TB 2.5/128MB/7mm/5400 SEAG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65920"/>
            <a:ext cx="2207096" cy="22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Pravilne mere za zmogljivost pomnilnika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najmanjša enota pomnilnika je en bit </a:t>
            </a:r>
          </a:p>
          <a:p>
            <a:pPr lvl="2"/>
            <a:r>
              <a:rPr lang="sl-SI" dirty="0"/>
              <a:t>označujemo jo z malim b</a:t>
            </a:r>
          </a:p>
          <a:p>
            <a:r>
              <a:rPr lang="sl-SI" dirty="0"/>
              <a:t>najmanjša NASLOVLJIVA enota pomnilnika je </a:t>
            </a:r>
            <a:r>
              <a:rPr lang="sl-SI" dirty="0" err="1"/>
              <a:t>byte</a:t>
            </a:r>
            <a:endParaRPr lang="sl-SI" dirty="0"/>
          </a:p>
          <a:p>
            <a:pPr lvl="2"/>
            <a:r>
              <a:rPr lang="sl-SI" dirty="0"/>
              <a:t>označujemo z veliko črko B</a:t>
            </a:r>
          </a:p>
          <a:p>
            <a:pPr lvl="2"/>
            <a:r>
              <a:rPr lang="sl-SI" dirty="0"/>
              <a:t>8 bitov: od b</a:t>
            </a:r>
            <a:r>
              <a:rPr lang="sl-SI" baseline="-25000" dirty="0"/>
              <a:t>0</a:t>
            </a:r>
            <a:r>
              <a:rPr lang="sl-SI" dirty="0"/>
              <a:t> (bit z najnižjo utežjo) do b</a:t>
            </a:r>
            <a:r>
              <a:rPr lang="sl-SI" baseline="-25000" dirty="0"/>
              <a:t>7</a:t>
            </a:r>
            <a:r>
              <a:rPr lang="sl-SI" dirty="0"/>
              <a:t> (bit z najvišjo utežjo) </a:t>
            </a:r>
          </a:p>
          <a:p>
            <a:pPr lvl="1"/>
            <a:r>
              <a:rPr lang="sl-SI" dirty="0"/>
              <a:t>za izražanje večjih kapacitet uporabljamo predpone v skladu z mnogokratniki binarnega sestava</a:t>
            </a:r>
          </a:p>
        </p:txBody>
      </p:sp>
    </p:spTree>
    <p:extLst>
      <p:ext uri="{BB962C8B-B14F-4D97-AF65-F5344CB8AC3E}">
        <p14:creationId xmlns:p14="http://schemas.microsoft.com/office/powerpoint/2010/main" val="1398512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Pravilne mere za prenos podatkov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19417" y="1417638"/>
            <a:ext cx="7499350" cy="4800600"/>
          </a:xfrm>
        </p:spPr>
        <p:txBody>
          <a:bodyPr>
            <a:normAutofit fontScale="85000" lnSpcReduction="10000"/>
          </a:bodyPr>
          <a:lstStyle/>
          <a:p>
            <a:r>
              <a:rPr lang="sl-SI" sz="2400" dirty="0"/>
              <a:t>prenos podatkov med dvema napravama znotraj računalnika ali pa med napravami v omrežju</a:t>
            </a:r>
          </a:p>
          <a:p>
            <a:pPr lvl="2"/>
            <a:r>
              <a:rPr lang="pl-PL" sz="1600" dirty="0"/>
              <a:t>prenosi podatkov so lahko serijski (zaporedni) ali paralelni (vzporedni)</a:t>
            </a:r>
            <a:endParaRPr lang="sl-SI" sz="1600" dirty="0"/>
          </a:p>
          <a:p>
            <a:r>
              <a:rPr lang="sl-SI" sz="2400" dirty="0"/>
              <a:t>pomembni parameter je </a:t>
            </a:r>
            <a:r>
              <a:rPr lang="sl-SI" sz="2400" b="1" dirty="0">
                <a:solidFill>
                  <a:schemeClr val="accent5"/>
                </a:solidFill>
              </a:rPr>
              <a:t>hitrost podatkovnega prenosa</a:t>
            </a:r>
          </a:p>
          <a:p>
            <a:r>
              <a:rPr lang="sl-SI" sz="2400" dirty="0"/>
              <a:t>pri </a:t>
            </a:r>
            <a:r>
              <a:rPr lang="sl-SI" sz="2400" dirty="0">
                <a:solidFill>
                  <a:schemeClr val="bg2"/>
                </a:solidFill>
              </a:rPr>
              <a:t>serijskih</a:t>
            </a:r>
            <a:r>
              <a:rPr lang="sl-SI" sz="2400" dirty="0"/>
              <a:t> prenosih podatkov - večje prenosne razdalje: </a:t>
            </a:r>
          </a:p>
          <a:p>
            <a:pPr lvl="1"/>
            <a:r>
              <a:rPr lang="sl-SI" sz="2000" dirty="0"/>
              <a:t>hitrost v </a:t>
            </a:r>
            <a:r>
              <a:rPr lang="sl-SI" sz="2000" dirty="0">
                <a:solidFill>
                  <a:srgbClr val="FF0000"/>
                </a:solidFill>
              </a:rPr>
              <a:t>bitih na sekundo </a:t>
            </a:r>
            <a:r>
              <a:rPr lang="sl-SI" sz="2000" dirty="0"/>
              <a:t>[b/s] (angl. </a:t>
            </a:r>
            <a:r>
              <a:rPr lang="sl-SI" sz="2000" dirty="0" err="1"/>
              <a:t>bps</a:t>
            </a:r>
            <a:r>
              <a:rPr lang="sl-SI" sz="2000" dirty="0"/>
              <a:t>, </a:t>
            </a:r>
            <a:r>
              <a:rPr lang="sl-SI" sz="2000" dirty="0" err="1"/>
              <a:t>bits</a:t>
            </a:r>
            <a:r>
              <a:rPr lang="sl-SI" sz="2000" dirty="0"/>
              <a:t> per </a:t>
            </a:r>
            <a:r>
              <a:rPr lang="sl-SI" sz="2000" dirty="0" err="1"/>
              <a:t>second</a:t>
            </a:r>
            <a:r>
              <a:rPr lang="sl-SI" sz="2000" dirty="0"/>
              <a:t>)</a:t>
            </a:r>
          </a:p>
          <a:p>
            <a:pPr lvl="1"/>
            <a:r>
              <a:rPr lang="sl-SI" sz="2000" dirty="0"/>
              <a:t>za večje hitrosti predpone iz desetiškega številskega sestava</a:t>
            </a:r>
          </a:p>
          <a:p>
            <a:pPr lvl="1"/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 lvl="2"/>
            <a:r>
              <a:rPr lang="sl-SI" sz="1600" dirty="0"/>
              <a:t>56 </a:t>
            </a:r>
            <a:r>
              <a:rPr lang="sl-SI" sz="1600" dirty="0" err="1"/>
              <a:t>kbps</a:t>
            </a:r>
            <a:r>
              <a:rPr lang="sl-SI" sz="1600" dirty="0"/>
              <a:t> = 56 </a:t>
            </a:r>
            <a:r>
              <a:rPr lang="sl-SI" sz="1600" dirty="0" err="1"/>
              <a:t>kb</a:t>
            </a:r>
            <a:r>
              <a:rPr lang="sl-SI" sz="1600" dirty="0"/>
              <a:t>/s = 56·1000 b/s = 56000 b/s</a:t>
            </a:r>
          </a:p>
          <a:p>
            <a:r>
              <a:rPr lang="sl-SI" sz="2400" dirty="0"/>
              <a:t>pri </a:t>
            </a:r>
            <a:r>
              <a:rPr lang="sl-SI" sz="2400" dirty="0">
                <a:solidFill>
                  <a:schemeClr val="bg2"/>
                </a:solidFill>
              </a:rPr>
              <a:t>paralelnih</a:t>
            </a:r>
            <a:r>
              <a:rPr lang="sl-SI" sz="2400" dirty="0"/>
              <a:t> prenosih podatkov - manjše prenosne razdalje:</a:t>
            </a:r>
          </a:p>
          <a:p>
            <a:pPr lvl="1"/>
            <a:r>
              <a:rPr lang="sl-SI" sz="2000" dirty="0"/>
              <a:t>hitrost v bajtih na sekundo (B/s)</a:t>
            </a:r>
          </a:p>
          <a:p>
            <a:pPr lvl="1"/>
            <a:r>
              <a:rPr lang="sl-SI" sz="2000" dirty="0"/>
              <a:t>za večje hitrosti predpone iz binarnega številskega sestava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645024"/>
            <a:ext cx="3600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263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Številski </a:t>
            </a:r>
            <a:r>
              <a:rPr lang="sl-SI" dirty="0" err="1"/>
              <a:t>sistemI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9938" name="Picture 2" descr="http://lusy.fri.uni-lj.si/ucbenik/book/1302/img/intro-perspe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0" y="95224"/>
            <a:ext cx="60102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Desetiški številski sistem</a:t>
            </a:r>
            <a:endParaRPr lang="sl-SI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35100" y="2348880"/>
            <a:ext cx="74993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716A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147C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63798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algn="ctr">
              <a:buFont typeface="Wingdings 2" panose="05020102010507070707" pitchFamily="18" charset="2"/>
              <a:buNone/>
            </a:pPr>
            <a:r>
              <a:rPr lang="sl-SI" altLang="sl-SI" dirty="0">
                <a:solidFill>
                  <a:srgbClr val="FF0000"/>
                </a:solidFill>
              </a:rPr>
              <a:t>42</a:t>
            </a:r>
            <a:r>
              <a:rPr lang="sl-SI" altLang="sl-SI" baseline="-25000" dirty="0">
                <a:solidFill>
                  <a:srgbClr val="FF0000"/>
                </a:solidFill>
              </a:rPr>
              <a:t>(10)</a:t>
            </a:r>
          </a:p>
          <a:p>
            <a:pPr marL="82550" indent="0">
              <a:buFont typeface="Wingdings 2" panose="05020102010507070707" pitchFamily="18" charset="2"/>
              <a:buNone/>
            </a:pPr>
            <a:endParaRPr lang="sl-SI" altLang="sl-SI" dirty="0">
              <a:solidFill>
                <a:srgbClr val="FF0000"/>
              </a:solidFill>
            </a:endParaRPr>
          </a:p>
          <a:p>
            <a:endParaRPr lang="sl-SI" alt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1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In </a:t>
            </a:r>
            <a:r>
              <a:rPr lang="sl-SI" i="1" dirty="0">
                <a:solidFill>
                  <a:srgbClr val="FF0000"/>
                </a:solidFill>
              </a:rPr>
              <a:t>zakaj uporabljamo desetiški sistem?</a:t>
            </a:r>
            <a:br>
              <a:rPr lang="sl-SI" i="1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ctr">
              <a:buNone/>
            </a:pPr>
            <a:r>
              <a:rPr lang="sl-SI" dirty="0"/>
              <a:t>Število tri</a:t>
            </a:r>
            <a:r>
              <a:rPr lang="sl-SI" dirty="0">
                <a:solidFill>
                  <a:srgbClr val="FF0000"/>
                </a:solidFill>
              </a:rPr>
              <a:t>sto</a:t>
            </a:r>
            <a:r>
              <a:rPr lang="sl-SI" dirty="0"/>
              <a:t> oseminštiri</a:t>
            </a:r>
            <a:r>
              <a:rPr lang="sl-SI" dirty="0">
                <a:solidFill>
                  <a:srgbClr val="FF0000"/>
                </a:solidFill>
              </a:rPr>
              <a:t>deset</a:t>
            </a:r>
            <a:r>
              <a:rPr lang="sl-SI" dirty="0"/>
              <a:t> (348) </a:t>
            </a:r>
          </a:p>
          <a:p>
            <a:pPr marL="82550" indent="0" algn="ctr">
              <a:buNone/>
            </a:pPr>
            <a:r>
              <a:rPr lang="sl-SI" dirty="0"/>
              <a:t>=</a:t>
            </a:r>
          </a:p>
          <a:p>
            <a:pPr marL="82550" indent="0" algn="ctr">
              <a:buNone/>
            </a:pPr>
            <a:r>
              <a:rPr lang="sl-SI" dirty="0"/>
              <a:t>3*100 + 4*10 + 8</a:t>
            </a:r>
          </a:p>
          <a:p>
            <a:pPr marL="8255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76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Dvojiški številski sistem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53" y="2204864"/>
            <a:ext cx="7646497" cy="366041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Katero desetiško število predstavlja spodnji zapis v dvojiškem sistemu?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587" y="2128837"/>
            <a:ext cx="68103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62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550" indent="0">
              <a:buNone/>
            </a:pPr>
            <a:endParaRPr lang="sl-SI" dirty="0"/>
          </a:p>
          <a:p>
            <a:pPr marL="82550" indent="0">
              <a:buNone/>
            </a:pPr>
            <a:r>
              <a:rPr lang="sl-SI" dirty="0"/>
              <a:t>Binarno število 1100101 pretvori v desetiško.</a:t>
            </a:r>
          </a:p>
          <a:p>
            <a:pPr marL="82550" indent="0">
              <a:buNone/>
            </a:pPr>
            <a:endParaRPr lang="sl-SI" dirty="0"/>
          </a:p>
          <a:p>
            <a:pPr marL="82550" indent="0">
              <a:buNone/>
            </a:pPr>
            <a:r>
              <a:rPr lang="sl-SI" dirty="0"/>
              <a:t>1 * 2</a:t>
            </a:r>
            <a:r>
              <a:rPr lang="sl-SI" baseline="30000" dirty="0"/>
              <a:t>0</a:t>
            </a:r>
            <a:r>
              <a:rPr lang="sl-SI" dirty="0"/>
              <a:t> = 1</a:t>
            </a:r>
          </a:p>
          <a:p>
            <a:pPr marL="82550" indent="0">
              <a:buNone/>
            </a:pPr>
            <a:r>
              <a:rPr lang="sl-SI" dirty="0"/>
              <a:t>0 * 2</a:t>
            </a:r>
            <a:r>
              <a:rPr lang="sl-SI" baseline="30000" dirty="0"/>
              <a:t>1</a:t>
            </a:r>
            <a:r>
              <a:rPr lang="sl-SI" dirty="0"/>
              <a:t> = 0</a:t>
            </a:r>
          </a:p>
          <a:p>
            <a:pPr marL="82550" indent="0">
              <a:buNone/>
            </a:pPr>
            <a:r>
              <a:rPr lang="sl-SI" dirty="0"/>
              <a:t>1 * 2</a:t>
            </a:r>
            <a:r>
              <a:rPr lang="sl-SI" baseline="30000" dirty="0"/>
              <a:t>2</a:t>
            </a:r>
            <a:r>
              <a:rPr lang="sl-SI" dirty="0"/>
              <a:t> = 4</a:t>
            </a:r>
          </a:p>
          <a:p>
            <a:pPr marL="82550" indent="0">
              <a:buNone/>
            </a:pPr>
            <a:r>
              <a:rPr lang="sl-SI" dirty="0"/>
              <a:t>0 * 2</a:t>
            </a:r>
            <a:r>
              <a:rPr lang="sl-SI" baseline="30000" dirty="0"/>
              <a:t>3</a:t>
            </a:r>
            <a:r>
              <a:rPr lang="sl-SI" dirty="0"/>
              <a:t> = 0</a:t>
            </a:r>
          </a:p>
          <a:p>
            <a:pPr marL="82550" indent="0">
              <a:buNone/>
            </a:pPr>
            <a:r>
              <a:rPr lang="sl-SI" dirty="0"/>
              <a:t>0 * 2</a:t>
            </a:r>
            <a:r>
              <a:rPr lang="sl-SI" baseline="30000" dirty="0"/>
              <a:t>4</a:t>
            </a:r>
            <a:r>
              <a:rPr lang="sl-SI" dirty="0"/>
              <a:t> = 0</a:t>
            </a:r>
          </a:p>
          <a:p>
            <a:pPr marL="82550" indent="0">
              <a:buNone/>
            </a:pPr>
            <a:r>
              <a:rPr lang="sl-SI" dirty="0"/>
              <a:t>1 * 2</a:t>
            </a:r>
            <a:r>
              <a:rPr lang="sl-SI" baseline="30000" dirty="0"/>
              <a:t>5</a:t>
            </a:r>
            <a:r>
              <a:rPr lang="sl-SI" dirty="0"/>
              <a:t> = 32</a:t>
            </a:r>
          </a:p>
          <a:p>
            <a:pPr marL="82550" indent="0">
              <a:buNone/>
            </a:pPr>
            <a:r>
              <a:rPr lang="sl-SI" dirty="0"/>
              <a:t>1 * 2</a:t>
            </a:r>
            <a:r>
              <a:rPr lang="sl-SI" baseline="30000" dirty="0"/>
              <a:t>6</a:t>
            </a:r>
            <a:r>
              <a:rPr lang="sl-SI" dirty="0"/>
              <a:t> = 64</a:t>
            </a:r>
          </a:p>
          <a:p>
            <a:pPr marL="403225" lvl="1" indent="0">
              <a:buNone/>
            </a:pPr>
            <a:endParaRPr lang="sl-SI" dirty="0"/>
          </a:p>
          <a:p>
            <a:pPr marL="403225" lvl="1" indent="0">
              <a:buNone/>
            </a:pPr>
            <a:r>
              <a:rPr lang="sl-SI" dirty="0"/>
              <a:t>1 + 0 + 4 + 0 + 0 + 32 + 64 = 101</a:t>
            </a:r>
          </a:p>
          <a:p>
            <a:pPr marL="82550" indent="0"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pPr marL="403225" lvl="1" indent="0">
              <a:buNone/>
            </a:pPr>
            <a:r>
              <a:rPr lang="sl-SI" dirty="0"/>
              <a:t>Zapiši desetiško število 77 v dvojiškem  zapisu.</a:t>
            </a:r>
          </a:p>
          <a:p>
            <a:pPr marL="403225" lvl="1" indent="0">
              <a:buNone/>
            </a:pPr>
            <a:endParaRPr lang="sl-SI" dirty="0">
              <a:solidFill>
                <a:srgbClr val="0070C0"/>
              </a:solidFill>
            </a:endParaRPr>
          </a:p>
          <a:p>
            <a:pPr marL="403225" lvl="1" indent="0">
              <a:buNone/>
            </a:pPr>
            <a:r>
              <a:rPr lang="sl-SI" dirty="0">
                <a:solidFill>
                  <a:srgbClr val="0070C0"/>
                </a:solidFill>
              </a:rPr>
              <a:t>77</a:t>
            </a:r>
            <a:r>
              <a:rPr lang="sl-SI" sz="3500" baseline="-25000" dirty="0">
                <a:solidFill>
                  <a:srgbClr val="0070C0"/>
                </a:solidFill>
              </a:rPr>
              <a:t>(10)</a:t>
            </a:r>
            <a:r>
              <a:rPr lang="sl-SI" dirty="0">
                <a:solidFill>
                  <a:srgbClr val="0070C0"/>
                </a:solidFill>
              </a:rPr>
              <a:t> = 01001101</a:t>
            </a:r>
            <a:r>
              <a:rPr lang="sl-SI" sz="3500" baseline="-25000" dirty="0">
                <a:solidFill>
                  <a:srgbClr val="0070C0"/>
                </a:solidFill>
              </a:rPr>
              <a:t>(2)</a:t>
            </a:r>
            <a:endParaRPr lang="sl-SI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Zapiši dvojiško število 1101,011</a:t>
            </a:r>
            <a:r>
              <a:rPr lang="sl-SI" baseline="-25000" dirty="0"/>
              <a:t>(2)</a:t>
            </a:r>
            <a:r>
              <a:rPr lang="sl-SI" dirty="0"/>
              <a:t> v polinomski obliki</a:t>
            </a:r>
          </a:p>
          <a:p>
            <a:r>
              <a:rPr lang="sl-SI" dirty="0"/>
              <a:t>Pretvori ga v desetiški zapis</a:t>
            </a:r>
          </a:p>
          <a:p>
            <a:endParaRPr lang="sl-SI" dirty="0"/>
          </a:p>
        </p:txBody>
      </p:sp>
      <p:pic>
        <p:nvPicPr>
          <p:cNvPr id="40962" name="Picture 2" descr="http://www.s-sers.mb.edus.si/gradiva/rac/moduli/vzdrzevanje_strojne/01_stevilski_sestavi/datoteke/image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04" y="3820957"/>
            <a:ext cx="774084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08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Drugi številski sistemi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053208"/>
          </a:xfrm>
        </p:spPr>
        <p:txBody>
          <a:bodyPr>
            <a:normAutofit/>
          </a:bodyPr>
          <a:lstStyle/>
          <a:p>
            <a:r>
              <a:rPr lang="sl-SI" sz="2800" dirty="0"/>
              <a:t>dvojiški (</a:t>
            </a:r>
            <a:r>
              <a:rPr lang="sl-SI" sz="2800" dirty="0" err="1"/>
              <a:t>bin</a:t>
            </a:r>
            <a:r>
              <a:rPr lang="sl-SI" sz="2800" dirty="0"/>
              <a:t>, 0-1)</a:t>
            </a:r>
          </a:p>
          <a:p>
            <a:r>
              <a:rPr lang="sl-SI" sz="2800" dirty="0"/>
              <a:t>osmiški (</a:t>
            </a:r>
            <a:r>
              <a:rPr lang="sl-SI" sz="2800" dirty="0" err="1"/>
              <a:t>oct</a:t>
            </a:r>
            <a:r>
              <a:rPr lang="sl-SI" sz="2800" dirty="0"/>
              <a:t>, 0-7 )</a:t>
            </a:r>
          </a:p>
          <a:p>
            <a:r>
              <a:rPr lang="sl-SI" sz="2800" dirty="0"/>
              <a:t>šestnajstiški (</a:t>
            </a:r>
            <a:r>
              <a:rPr lang="sl-SI" sz="2800" dirty="0" err="1"/>
              <a:t>hex</a:t>
            </a:r>
            <a:r>
              <a:rPr lang="sl-SI" sz="2800" dirty="0"/>
              <a:t>, 0-9, A-F)</a:t>
            </a:r>
          </a:p>
          <a:p>
            <a:endParaRPr lang="sl-SI" sz="2800" dirty="0"/>
          </a:p>
        </p:txBody>
      </p:sp>
      <p:pic>
        <p:nvPicPr>
          <p:cNvPr id="44034" name="Picture 2" descr="Rezultat iskanja slik za Desetiški številski sist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531170"/>
            <a:ext cx="4638526" cy="3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84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Šestnajstiški sistem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4721076" cy="4800600"/>
          </a:xfrm>
        </p:spPr>
        <p:txBody>
          <a:bodyPr>
            <a:normAutofit/>
          </a:bodyPr>
          <a:lstStyle/>
          <a:p>
            <a:r>
              <a:rPr lang="sl-SI" altLang="sl-SI" sz="2800" dirty="0"/>
              <a:t>osnova 16</a:t>
            </a:r>
          </a:p>
          <a:p>
            <a:r>
              <a:rPr lang="sl-SI" altLang="sl-SI" sz="2800" dirty="0"/>
              <a:t>uporaba</a:t>
            </a:r>
          </a:p>
          <a:p>
            <a:pPr lvl="1"/>
            <a:r>
              <a:rPr lang="sl-SI" altLang="sl-SI" sz="2400" dirty="0"/>
              <a:t>številk 0-9 in </a:t>
            </a:r>
          </a:p>
          <a:p>
            <a:pPr lvl="1"/>
            <a:r>
              <a:rPr lang="sl-SI" altLang="sl-SI" sz="2400" dirty="0"/>
              <a:t>črk A, B, C, D, E, F</a:t>
            </a:r>
          </a:p>
          <a:p>
            <a:endParaRPr lang="sl-SI" altLang="sl-SI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679" y="52350"/>
            <a:ext cx="2664296" cy="67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9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7460" y="1708424"/>
            <a:ext cx="7499350" cy="4800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Kako zapišemo število 16 v binarnem zapisu?</a:t>
            </a:r>
          </a:p>
          <a:p>
            <a:r>
              <a:rPr lang="pl-PL" dirty="0">
                <a:solidFill>
                  <a:srgbClr val="FF0000"/>
                </a:solidFill>
              </a:rPr>
              <a:t>Kako zapišemo število 16 v šestnajstiškem  zapisu?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241356" cy="1143000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pic>
        <p:nvPicPr>
          <p:cNvPr id="7" name="Picture 2" descr="Rezultat iskanja slik za quiz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0"/>
            <a:ext cx="14351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49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960440" cy="543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435100" y="274638"/>
            <a:ext cx="7241356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9pPr>
            <a:extLst/>
          </a:lstStyle>
          <a:p>
            <a:pPr algn="ctr"/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047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5058" name="Picture 2" descr="Rezultat iskanja slik za Desetiški številski 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9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Zapis desetiškega števila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desetiškem sestavu je osnova 10</a:t>
            </a:r>
          </a:p>
          <a:p>
            <a:r>
              <a:rPr lang="sl-SI" dirty="0"/>
              <a:t>koeficienti lahko zavzamejo vrednosti 0, 1, 2, 3, 4, 5, 6, 7, 8, 9 (števke ali cifre številskega sestava)</a:t>
            </a:r>
          </a:p>
          <a:p>
            <a:endParaRPr lang="sl-SI" dirty="0"/>
          </a:p>
          <a:p>
            <a:r>
              <a:rPr lang="sl-SI" dirty="0"/>
              <a:t>zapis števila 348 v </a:t>
            </a:r>
            <a:r>
              <a:rPr lang="sl-SI" dirty="0">
                <a:solidFill>
                  <a:srgbClr val="FF0000"/>
                </a:solidFill>
              </a:rPr>
              <a:t>polinomski ob</a:t>
            </a:r>
            <a:r>
              <a:rPr lang="sl-SI" dirty="0"/>
              <a:t>liki </a:t>
            </a:r>
          </a:p>
          <a:p>
            <a:pPr marL="403225" lvl="1" indent="0" algn="ctr">
              <a:buNone/>
            </a:pPr>
            <a:r>
              <a:rPr lang="sl-SI" dirty="0"/>
              <a:t>348 = 3*10</a:t>
            </a:r>
            <a:r>
              <a:rPr lang="sl-SI" baseline="30000" dirty="0"/>
              <a:t>2</a:t>
            </a:r>
            <a:r>
              <a:rPr lang="sl-SI" dirty="0"/>
              <a:t> + 4*10</a:t>
            </a:r>
            <a:r>
              <a:rPr lang="sl-SI" baseline="30000" dirty="0"/>
              <a:t>1</a:t>
            </a:r>
            <a:r>
              <a:rPr lang="sl-SI" dirty="0"/>
              <a:t> + 8*10</a:t>
            </a:r>
            <a:r>
              <a:rPr lang="sl-SI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74006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r="4219"/>
          <a:stretch/>
        </p:blipFill>
        <p:spPr>
          <a:xfrm>
            <a:off x="1220893" y="2132856"/>
            <a:ext cx="791661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9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1350440" y="2008258"/>
            <a:ext cx="7602810" cy="363738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sl-SI" altLang="sl-SI" sz="2400" dirty="0"/>
              <a:t>Šestnajstiško število 1A pretvori v  desetiško. </a:t>
            </a:r>
          </a:p>
          <a:p>
            <a:pPr marL="82550" indent="0">
              <a:buNone/>
            </a:pPr>
            <a:endParaRPr lang="sl-SI" sz="2400" dirty="0"/>
          </a:p>
          <a:p>
            <a:pPr marL="82550" indent="0">
              <a:buNone/>
            </a:pPr>
            <a:r>
              <a:rPr lang="sl-SI" altLang="sl-SI" sz="2400" dirty="0"/>
              <a:t>1A</a:t>
            </a:r>
            <a:r>
              <a:rPr lang="sl-SI" altLang="sl-SI" sz="2400" baseline="-25000" dirty="0"/>
              <a:t>(16)</a:t>
            </a:r>
            <a:r>
              <a:rPr lang="sl-SI" altLang="sl-SI" sz="2400" dirty="0"/>
              <a:t> = </a:t>
            </a:r>
            <a:r>
              <a:rPr lang="sl-SI" altLang="sl-SI" sz="2400" dirty="0">
                <a:solidFill>
                  <a:srgbClr val="FF0000"/>
                </a:solidFill>
              </a:rPr>
              <a:t>1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1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10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0</a:t>
            </a:r>
            <a:r>
              <a:rPr lang="sl-SI" altLang="sl-SI" sz="2400" dirty="0"/>
              <a:t> = 26</a:t>
            </a:r>
          </a:p>
        </p:txBody>
      </p:sp>
    </p:spTree>
    <p:extLst>
      <p:ext uri="{BB962C8B-B14F-4D97-AF65-F5344CB8AC3E}">
        <p14:creationId xmlns:p14="http://schemas.microsoft.com/office/powerpoint/2010/main" val="19496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>
          <a:xfrm>
            <a:off x="1350440" y="2008258"/>
            <a:ext cx="7602810" cy="3637384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sl-SI" altLang="sl-SI" sz="2400" dirty="0"/>
              <a:t>Šestnajstiško število ABCDEF pretvori v  desetiško. </a:t>
            </a:r>
          </a:p>
          <a:p>
            <a:pPr marL="82550" indent="0">
              <a:buNone/>
            </a:pPr>
            <a:endParaRPr lang="sl-SI" sz="2400" dirty="0"/>
          </a:p>
          <a:p>
            <a:pPr marL="82550" lvl="0" indent="0">
              <a:buNone/>
            </a:pPr>
            <a:r>
              <a:rPr lang="sl-SI" altLang="sl-SI" sz="2400" dirty="0"/>
              <a:t>ABCDEF</a:t>
            </a:r>
            <a:r>
              <a:rPr lang="sl-SI" altLang="sl-SI" sz="2400" baseline="-25000" dirty="0"/>
              <a:t>(16)</a:t>
            </a:r>
            <a:r>
              <a:rPr lang="sl-SI" altLang="sl-SI" sz="2400" dirty="0"/>
              <a:t> = </a:t>
            </a:r>
          </a:p>
          <a:p>
            <a:pPr marL="82550" lvl="0" indent="0">
              <a:buNone/>
            </a:pPr>
            <a:r>
              <a:rPr lang="sl-SI" altLang="sl-SI" sz="2400" dirty="0"/>
              <a:t>= </a:t>
            </a:r>
            <a:r>
              <a:rPr lang="sl-SI" altLang="sl-SI" sz="2400" dirty="0">
                <a:solidFill>
                  <a:srgbClr val="FF0000"/>
                </a:solidFill>
              </a:rPr>
              <a:t>10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5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11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4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12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3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13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2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14</a:t>
            </a:r>
            <a:r>
              <a:rPr lang="sl-SI" altLang="sl-SI" sz="2400" dirty="0"/>
              <a:t>*16</a:t>
            </a:r>
            <a:r>
              <a:rPr lang="sl-SI" altLang="sl-SI" sz="2400" baseline="30000" dirty="0"/>
              <a:t>1</a:t>
            </a:r>
            <a:r>
              <a:rPr lang="sl-SI" altLang="sl-SI" sz="2400" dirty="0"/>
              <a:t> + </a:t>
            </a:r>
            <a:r>
              <a:rPr lang="sl-SI" altLang="sl-SI" sz="2400" dirty="0">
                <a:solidFill>
                  <a:srgbClr val="FF0000"/>
                </a:solidFill>
              </a:rPr>
              <a:t>15</a:t>
            </a:r>
            <a:r>
              <a:rPr lang="sl-SI" altLang="sl-SI" sz="2400" dirty="0"/>
              <a:t>* 16</a:t>
            </a:r>
            <a:r>
              <a:rPr lang="sl-SI" altLang="sl-SI" sz="2400" baseline="30000" dirty="0"/>
              <a:t>0</a:t>
            </a:r>
          </a:p>
          <a:p>
            <a:pPr marL="82550" lvl="0" indent="0">
              <a:buNone/>
            </a:pPr>
            <a:r>
              <a:rPr lang="sl-SI" altLang="sl-SI" sz="2400" dirty="0"/>
              <a:t>=10.485.760 + 720.896 + 49.152 + 3.328 + 224 + 15 </a:t>
            </a:r>
          </a:p>
          <a:p>
            <a:pPr marL="82550" indent="0">
              <a:buNone/>
            </a:pPr>
            <a:r>
              <a:rPr lang="sl-SI" altLang="sl-SI" sz="2400" dirty="0"/>
              <a:t>= 11.259.375</a:t>
            </a:r>
          </a:p>
          <a:p>
            <a:pPr lvl="0"/>
            <a:endParaRPr lang="sl-SI" altLang="sl-SI" sz="2400" dirty="0"/>
          </a:p>
        </p:txBody>
      </p:sp>
    </p:spTree>
    <p:extLst>
      <p:ext uri="{BB962C8B-B14F-4D97-AF65-F5344CB8AC3E}">
        <p14:creationId xmlns:p14="http://schemas.microsoft.com/office/powerpoint/2010/main" val="23103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/>
          </a:p>
        </p:txBody>
      </p:sp>
      <p:pic>
        <p:nvPicPr>
          <p:cNvPr id="48130" name="Picture 2" descr="Rezultat iskanja slik za hexadec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5403255" cy="36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60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Pretvarjanje številskih sistemov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pamet</a:t>
            </a:r>
          </a:p>
          <a:p>
            <a:r>
              <a:rPr lang="sl-SI" dirty="0" err="1"/>
              <a:t>Hornerjev</a:t>
            </a:r>
            <a:r>
              <a:rPr lang="sl-SI" dirty="0"/>
              <a:t> algoritem za pretvorbo iz desetiškega sistema v druge sisteme</a:t>
            </a:r>
          </a:p>
          <a:p>
            <a:endParaRPr lang="sl-SI" dirty="0"/>
          </a:p>
          <a:p>
            <a:r>
              <a:rPr lang="sl-SI" dirty="0"/>
              <a:t>uporabljamo formulo, pri čemer je X </a:t>
            </a:r>
            <a:r>
              <a:rPr lang="sl-SI" b="1" dirty="0"/>
              <a:t>osnova</a:t>
            </a:r>
            <a:r>
              <a:rPr lang="sl-SI" dirty="0"/>
              <a:t> sistema</a:t>
            </a:r>
          </a:p>
          <a:p>
            <a:pPr marL="82550" indent="0"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N= </a:t>
            </a:r>
            <a:r>
              <a:rPr lang="sl-SI" sz="2400" dirty="0">
                <a:solidFill>
                  <a:srgbClr val="FF0000"/>
                </a:solidFill>
              </a:rPr>
              <a:t>a</a:t>
            </a:r>
            <a:r>
              <a:rPr lang="pt-BR" sz="2400" baseline="-25000" dirty="0">
                <a:solidFill>
                  <a:srgbClr val="FF0000"/>
                </a:solidFill>
              </a:rPr>
              <a:t>n</a:t>
            </a:r>
            <a:r>
              <a:rPr lang="sl-SI" sz="2400" dirty="0">
                <a:solidFill>
                  <a:srgbClr val="FF0000"/>
                </a:solidFill>
              </a:rPr>
              <a:t>X</a:t>
            </a:r>
            <a:r>
              <a:rPr lang="pt-BR" sz="2400" baseline="30000" dirty="0">
                <a:solidFill>
                  <a:srgbClr val="FF0000"/>
                </a:solidFill>
              </a:rPr>
              <a:t>n</a:t>
            </a:r>
            <a:r>
              <a:rPr lang="pt-BR" sz="2400" dirty="0">
                <a:solidFill>
                  <a:srgbClr val="FF0000"/>
                </a:solidFill>
              </a:rPr>
              <a:t> + </a:t>
            </a:r>
            <a:r>
              <a:rPr lang="sl-SI" sz="2400" dirty="0">
                <a:solidFill>
                  <a:srgbClr val="FF0000"/>
                </a:solidFill>
              </a:rPr>
              <a:t>a</a:t>
            </a:r>
            <a:r>
              <a:rPr lang="pt-BR" sz="2400" baseline="-25000" dirty="0">
                <a:solidFill>
                  <a:srgbClr val="FF0000"/>
                </a:solidFill>
              </a:rPr>
              <a:t>n-1</a:t>
            </a:r>
            <a:r>
              <a:rPr lang="sl-SI" sz="2400" dirty="0">
                <a:solidFill>
                  <a:srgbClr val="FF0000"/>
                </a:solidFill>
              </a:rPr>
              <a:t>X</a:t>
            </a:r>
            <a:r>
              <a:rPr lang="pt-BR" sz="2400" baseline="30000" dirty="0">
                <a:solidFill>
                  <a:srgbClr val="FF0000"/>
                </a:solidFill>
              </a:rPr>
              <a:t>n-1 </a:t>
            </a:r>
            <a:r>
              <a:rPr lang="pt-BR" sz="2400" dirty="0">
                <a:solidFill>
                  <a:srgbClr val="FF0000"/>
                </a:solidFill>
              </a:rPr>
              <a:t>+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...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+</a:t>
            </a:r>
            <a:r>
              <a:rPr lang="sl-SI" sz="2400" dirty="0">
                <a:solidFill>
                  <a:srgbClr val="FF0000"/>
                </a:solidFill>
              </a:rPr>
              <a:t>a</a:t>
            </a:r>
            <a:r>
              <a:rPr lang="pt-BR" sz="2400" baseline="-25000" dirty="0">
                <a:solidFill>
                  <a:srgbClr val="FF0000"/>
                </a:solidFill>
              </a:rPr>
              <a:t>0</a:t>
            </a:r>
            <a:r>
              <a:rPr lang="sl-SI" sz="2400" dirty="0">
                <a:solidFill>
                  <a:srgbClr val="FF0000"/>
                </a:solidFill>
              </a:rPr>
              <a:t>X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baseline="30000" dirty="0">
                <a:solidFill>
                  <a:srgbClr val="FF0000"/>
                </a:solidFill>
              </a:rPr>
              <a:t>0</a:t>
            </a:r>
            <a:r>
              <a:rPr lang="pt-BR" sz="2400" dirty="0">
                <a:solidFill>
                  <a:srgbClr val="FF0000"/>
                </a:solidFill>
              </a:rPr>
              <a:t> + </a:t>
            </a:r>
            <a:r>
              <a:rPr lang="sl-SI" sz="2400" dirty="0">
                <a:solidFill>
                  <a:srgbClr val="FF0000"/>
                </a:solidFill>
              </a:rPr>
              <a:t>a</a:t>
            </a:r>
            <a:r>
              <a:rPr lang="pt-BR" sz="2400" baseline="-25000" dirty="0">
                <a:solidFill>
                  <a:srgbClr val="FF0000"/>
                </a:solidFill>
              </a:rPr>
              <a:t>-1</a:t>
            </a:r>
            <a:r>
              <a:rPr lang="sl-SI" sz="2400" dirty="0">
                <a:solidFill>
                  <a:srgbClr val="FF0000"/>
                </a:solidFill>
              </a:rPr>
              <a:t>X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baseline="30000" dirty="0">
                <a:solidFill>
                  <a:srgbClr val="FF0000"/>
                </a:solidFill>
              </a:rPr>
              <a:t>-1</a:t>
            </a:r>
            <a:r>
              <a:rPr lang="pt-BR" sz="2400" dirty="0">
                <a:solidFill>
                  <a:srgbClr val="FF0000"/>
                </a:solidFill>
              </a:rPr>
              <a:t> +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...</a:t>
            </a:r>
            <a:r>
              <a:rPr lang="sl-SI" sz="2400" dirty="0">
                <a:solidFill>
                  <a:srgbClr val="FF0000"/>
                </a:solidFill>
              </a:rPr>
              <a:t> +a</a:t>
            </a:r>
            <a:r>
              <a:rPr lang="pt-BR" sz="2400" baseline="-25000" dirty="0">
                <a:solidFill>
                  <a:srgbClr val="FF0000"/>
                </a:solidFill>
              </a:rPr>
              <a:t>-m</a:t>
            </a:r>
            <a:r>
              <a:rPr lang="sl-SI" sz="2400" dirty="0">
                <a:solidFill>
                  <a:srgbClr val="FF0000"/>
                </a:solidFill>
              </a:rPr>
              <a:t>X</a:t>
            </a:r>
            <a:r>
              <a:rPr lang="pt-BR" sz="2400" baseline="30000" dirty="0">
                <a:solidFill>
                  <a:srgbClr val="FF0000"/>
                </a:solidFill>
              </a:rPr>
              <a:t>-m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endParaRPr lang="sl-SI" dirty="0"/>
          </a:p>
          <a:p>
            <a:pPr lvl="2"/>
            <a:endParaRPr lang="sl-SI" dirty="0"/>
          </a:p>
          <a:p>
            <a:pPr marL="825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38979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Hornerjev</a:t>
            </a:r>
            <a:r>
              <a:rPr lang="sl-SI" dirty="0"/>
              <a:t> algoritem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243611"/>
          </a:xfrm>
        </p:spPr>
        <p:txBody>
          <a:bodyPr/>
          <a:lstStyle/>
          <a:p>
            <a:pPr marL="82550" indent="0">
              <a:buNone/>
            </a:pPr>
            <a:r>
              <a:rPr lang="sl-SI" dirty="0"/>
              <a:t>42 : 2 = 21  ost. 0</a:t>
            </a:r>
          </a:p>
          <a:p>
            <a:pPr marL="82550" indent="0">
              <a:buNone/>
            </a:pPr>
            <a:r>
              <a:rPr lang="sl-SI" dirty="0"/>
              <a:t>21 : 2 = 10  ost. 1</a:t>
            </a:r>
          </a:p>
          <a:p>
            <a:pPr marL="82550" indent="0">
              <a:buNone/>
            </a:pPr>
            <a:r>
              <a:rPr lang="sl-SI" dirty="0"/>
              <a:t>10 : 2 =   5  ost. 0</a:t>
            </a:r>
          </a:p>
          <a:p>
            <a:pPr marL="82550" indent="0">
              <a:buNone/>
            </a:pPr>
            <a:r>
              <a:rPr lang="sl-SI" dirty="0"/>
              <a:t>  5 : 2 =   2  ost. 1</a:t>
            </a:r>
          </a:p>
          <a:p>
            <a:pPr marL="82550" indent="0">
              <a:buNone/>
            </a:pPr>
            <a:r>
              <a:rPr lang="sl-SI" dirty="0"/>
              <a:t>  2 : 2 =   1  ost. 0</a:t>
            </a:r>
          </a:p>
          <a:p>
            <a:pPr marL="82550" indent="0">
              <a:buNone/>
            </a:pPr>
            <a:r>
              <a:rPr lang="sl-SI" dirty="0"/>
              <a:t>  1 : 2 =   0  ost. 1  </a:t>
            </a:r>
          </a:p>
          <a:p>
            <a:pPr marL="82550" indent="0">
              <a:buNone/>
            </a:pPr>
            <a:r>
              <a:rPr lang="sl-SI" dirty="0">
                <a:sym typeface="Wingdings" pitchFamily="2" charset="2"/>
              </a:rPr>
              <a:t>→ </a:t>
            </a:r>
            <a:r>
              <a:rPr lang="sl-SI" dirty="0">
                <a:solidFill>
                  <a:srgbClr val="FF0000"/>
                </a:solidFill>
              </a:rPr>
              <a:t>42</a:t>
            </a:r>
            <a:r>
              <a:rPr lang="sl-SI" baseline="-25000" dirty="0">
                <a:solidFill>
                  <a:srgbClr val="FF0000"/>
                </a:solidFill>
              </a:rPr>
              <a:t>(10) </a:t>
            </a:r>
            <a:r>
              <a:rPr lang="sl-SI" dirty="0">
                <a:solidFill>
                  <a:srgbClr val="FF0000"/>
                </a:solidFill>
              </a:rPr>
              <a:t>= 101010</a:t>
            </a:r>
            <a:r>
              <a:rPr lang="sl-SI" baseline="-25000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 flipV="1">
            <a:off x="5436096" y="1556792"/>
            <a:ext cx="0" cy="30963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6" name="Označba mesta vsebine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5691411"/>
            <a:ext cx="4203811" cy="6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uiExpand="1" build="p"/>
      <p:bldP spid="4403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(DvojiskiSistem.p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192688" cy="58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Pretvorba 2 </a:t>
            </a:r>
            <a:r>
              <a:rPr lang="sl-SI" dirty="0">
                <a:sym typeface="Wingdings" panose="05000000000000000000" pitchFamily="2" charset="2"/>
              </a:rPr>
              <a:t> 16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550" indent="0">
              <a:buNone/>
            </a:pPr>
            <a:r>
              <a:rPr lang="sl-SI" dirty="0"/>
              <a:t>Vzemimo primer procesorja z dolžino besede 32 bitov:</a:t>
            </a:r>
          </a:p>
          <a:p>
            <a:pPr marL="82550" indent="0">
              <a:buNone/>
            </a:pPr>
            <a:r>
              <a:rPr lang="sl-SI" dirty="0"/>
              <a:t>01111000101001011010111110111110</a:t>
            </a:r>
          </a:p>
          <a:p>
            <a:pPr marL="82550" indent="0">
              <a:buNone/>
            </a:pPr>
            <a:endParaRPr lang="sl-SI" dirty="0"/>
          </a:p>
          <a:p>
            <a:r>
              <a:rPr lang="sl-SI" dirty="0"/>
              <a:t>uredimo v skupine po 4 bite:</a:t>
            </a:r>
          </a:p>
          <a:p>
            <a:pPr marL="82550" indent="0">
              <a:buNone/>
            </a:pPr>
            <a:r>
              <a:rPr lang="sl-SI" dirty="0"/>
              <a:t>0111 	1000 	1010 	0101 	1010 	1111 	1011 	1110</a:t>
            </a:r>
          </a:p>
          <a:p>
            <a:pPr marL="82550" indent="0">
              <a:buNone/>
            </a:pPr>
            <a:r>
              <a:rPr lang="sl-SI" dirty="0"/>
              <a:t> 7  	8 	A 	5 	A 	F 	B 	E</a:t>
            </a:r>
          </a:p>
          <a:p>
            <a:pPr marL="82550" indent="0">
              <a:buNone/>
            </a:pPr>
            <a:endParaRPr lang="sl-SI" dirty="0"/>
          </a:p>
          <a:p>
            <a:pPr marL="82550" indent="0">
              <a:buNone/>
            </a:pPr>
            <a:r>
              <a:rPr lang="sl-SI" dirty="0"/>
              <a:t>Šestnajstiški zapis ima </a:t>
            </a:r>
            <a:r>
              <a:rPr lang="sl-SI" dirty="0" err="1"/>
              <a:t>ponavadi</a:t>
            </a:r>
            <a:r>
              <a:rPr lang="sl-SI" dirty="0"/>
              <a:t> predpono 0x:</a:t>
            </a:r>
          </a:p>
          <a:p>
            <a:pPr marL="82550" indent="0">
              <a:buNone/>
            </a:pPr>
            <a:r>
              <a:rPr lang="sl-SI" sz="2400" dirty="0">
                <a:solidFill>
                  <a:srgbClr val="FF0000"/>
                </a:solidFill>
              </a:rPr>
              <a:t>01111000101001011010111110111110 = 0x78A5AFBE</a:t>
            </a:r>
          </a:p>
          <a:p>
            <a:pPr marL="8255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90687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Pretvorba 16 </a:t>
            </a:r>
            <a:r>
              <a:rPr lang="sl-SI" dirty="0">
                <a:sym typeface="Wingdings" panose="05000000000000000000" pitchFamily="2" charset="2"/>
              </a:rPr>
              <a:t> 2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Vzemimo primer zapisa barve 99663316</a:t>
            </a:r>
          </a:p>
          <a:p>
            <a:r>
              <a:rPr lang="sl-SI" dirty="0"/>
              <a:t>vsako cifro zamenjamo s 4 biti:</a:t>
            </a:r>
          </a:p>
          <a:p>
            <a:pPr marL="82550" indent="0">
              <a:buNone/>
            </a:pPr>
            <a:r>
              <a:rPr lang="sl-SI" dirty="0"/>
              <a:t> 9        9      6      6       3       3   </a:t>
            </a:r>
          </a:p>
          <a:p>
            <a:pPr marL="82550" indent="0">
              <a:buNone/>
            </a:pPr>
            <a:r>
              <a:rPr lang="sl-SI" dirty="0"/>
              <a:t>1001 1001 0110 0110 0011 0011</a:t>
            </a:r>
          </a:p>
        </p:txBody>
      </p:sp>
    </p:spTree>
    <p:extLst>
      <p:ext uri="{BB962C8B-B14F-4D97-AF65-F5344CB8AC3E}">
        <p14:creationId xmlns:p14="http://schemas.microsoft.com/office/powerpoint/2010/main" val="2784142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RAČUNANJE Z BINARNIMI ŠTEVILI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9938" name="Picture 2" descr="http://lusy.fri.uni-lj.si/ucbenik/book/1302/img/intro-perspe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0" y="95224"/>
            <a:ext cx="60102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333128"/>
          </a:xfrm>
        </p:spPr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Zapiši število 2306,125 v polinomski obliki </a:t>
            </a:r>
          </a:p>
        </p:txBody>
      </p:sp>
      <p:pic>
        <p:nvPicPr>
          <p:cNvPr id="39938" name="Picture 2" descr="http://www.s-sers.mb.edus.si/gradiva/rac/moduli/vzdrzevanje_strojne/01_stevilski_sestavi/datoteke/imag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76568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Seštevanje števil</a:t>
            </a:r>
          </a:p>
        </p:txBody>
      </p:sp>
      <p:pic>
        <p:nvPicPr>
          <p:cNvPr id="62466" name="Picture 2" descr="Rezultat iskanja slik za seštevanje dvojiških št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49544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Seštevanje binarnih števil</a:t>
            </a:r>
            <a:endParaRPr lang="sl-SI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845296"/>
          </a:xfrm>
        </p:spPr>
        <p:txBody>
          <a:bodyPr/>
          <a:lstStyle/>
          <a:p>
            <a:pPr marL="82550" indent="0">
              <a:buNone/>
            </a:pPr>
            <a:r>
              <a:rPr lang="sl-SI" dirty="0"/>
              <a:t>Upoštevamo prenose čez enoto:</a:t>
            </a:r>
          </a:p>
          <a:p>
            <a:pPr lvl="1"/>
            <a:r>
              <a:rPr lang="sl-SI" dirty="0"/>
              <a:t>0+0 = 0 </a:t>
            </a:r>
          </a:p>
          <a:p>
            <a:pPr lvl="1"/>
            <a:r>
              <a:rPr lang="sl-SI" dirty="0"/>
              <a:t>0+1 = 1 </a:t>
            </a:r>
          </a:p>
          <a:p>
            <a:pPr lvl="1"/>
            <a:r>
              <a:rPr lang="sl-SI" dirty="0"/>
              <a:t>1+1 = 0 in 1 prenesemo naprej</a:t>
            </a:r>
          </a:p>
          <a:p>
            <a:pPr lvl="1"/>
            <a:r>
              <a:rPr lang="sl-SI" dirty="0"/>
              <a:t>1+1+1= 1 in 1 prenesemo naprej</a:t>
            </a:r>
          </a:p>
          <a:p>
            <a:pPr lvl="1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546" y="4273170"/>
            <a:ext cx="5464458" cy="20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60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sl-SI" dirty="0">
                <a:solidFill>
                  <a:srgbClr val="FF0000"/>
                </a:solidFill>
              </a:rPr>
              <a:t>Seštej binarni števili 1100110011 in 1100110011.</a:t>
            </a:r>
          </a:p>
          <a:p>
            <a:endParaRPr lang="sl-SI" dirty="0"/>
          </a:p>
        </p:txBody>
      </p:sp>
      <p:pic>
        <p:nvPicPr>
          <p:cNvPr id="60418" name="Picture 2" descr="Rezultat iskanja slik za Desetiški številski sist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515" y="3140968"/>
            <a:ext cx="7962981" cy="33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154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Odštevanje binarnih števil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sl-SI" dirty="0"/>
              <a:t>Poteka na podoben način:</a:t>
            </a:r>
          </a:p>
          <a:p>
            <a:pPr lvl="1"/>
            <a:r>
              <a:rPr lang="sl-SI" dirty="0"/>
              <a:t>0 − 0 = 0</a:t>
            </a:r>
          </a:p>
          <a:p>
            <a:pPr lvl="1"/>
            <a:r>
              <a:rPr lang="sl-SI" dirty="0"/>
              <a:t>0 − 1 = 1 (izposoja)</a:t>
            </a:r>
          </a:p>
          <a:p>
            <a:pPr lvl="1"/>
            <a:r>
              <a:rPr lang="sl-SI" dirty="0"/>
              <a:t>1 − 0 = 1</a:t>
            </a:r>
          </a:p>
          <a:p>
            <a:pPr lvl="1"/>
            <a:r>
              <a:rPr lang="sl-SI" dirty="0"/>
              <a:t>1 − 1 = 0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554537"/>
            <a:ext cx="6178965" cy="18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7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Množenje binarnih števil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485256"/>
          </a:xfrm>
        </p:spPr>
        <p:txBody>
          <a:bodyPr/>
          <a:lstStyle/>
          <a:p>
            <a:pPr marL="82550" indent="0">
              <a:buNone/>
            </a:pPr>
            <a:r>
              <a:rPr lang="sl-SI" dirty="0"/>
              <a:t>Možna sta samo dva rezultata:</a:t>
            </a:r>
          </a:p>
          <a:p>
            <a:pPr lvl="1"/>
            <a:r>
              <a:rPr lang="sl-SI" dirty="0"/>
              <a:t>Če je števka B=0, je delni produkt 0</a:t>
            </a:r>
          </a:p>
          <a:p>
            <a:pPr lvl="1"/>
            <a:r>
              <a:rPr lang="sl-SI" dirty="0"/>
              <a:t>Če je števka B=1, je delni produkt enak 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39" y="3645024"/>
            <a:ext cx="379716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accent5"/>
                </a:solidFill>
              </a:rPr>
              <a:t>&lt;Vaja&gt;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sl-SI" dirty="0">
                <a:solidFill>
                  <a:srgbClr val="FF0000"/>
                </a:solidFill>
              </a:rPr>
              <a:t>Izmisli si svoj način za zapis števil.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Zapiši dve števili ter ju seštej.</a:t>
            </a:r>
          </a:p>
          <a:p>
            <a:endParaRPr lang="sl-SI" dirty="0"/>
          </a:p>
        </p:txBody>
      </p:sp>
      <p:pic>
        <p:nvPicPr>
          <p:cNvPr id="61442" name="Picture 2" descr="https://revija.fmf.si/wp-content/uploads/2010/04/Ankete-mnenj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708920"/>
            <a:ext cx="5653335" cy="39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342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Koristne povezave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400" dirty="0">
                <a:hlinkClick r:id="rId2"/>
              </a:rPr>
              <a:t>http://astra.si/zapis-stevila-v-desetiskem-sestavu/</a:t>
            </a:r>
          </a:p>
          <a:p>
            <a:r>
              <a:rPr lang="sl-SI" sz="1400" dirty="0">
                <a:hlinkClick r:id="rId2"/>
              </a:rPr>
              <a:t>http://astra.si/desetiski-in-dvojiski-sestav/</a:t>
            </a:r>
          </a:p>
          <a:p>
            <a:r>
              <a:rPr lang="sl-SI" sz="1400" dirty="0">
                <a:hlinkClick r:id="rId2"/>
              </a:rPr>
              <a:t>http://astra.si/zapis-stevila-v-dvojiskem-sestavu/</a:t>
            </a:r>
            <a:endParaRPr lang="sl-SI" sz="1400" dirty="0"/>
          </a:p>
          <a:p>
            <a:r>
              <a:rPr lang="sl-SI" sz="1400" dirty="0">
                <a:hlinkClick r:id="rId3"/>
              </a:rPr>
              <a:t>http://www.s-sers.mb.edus.si/gradiva/rac/moduli/vzdrzevanje_strojne/01_stevilski_sestavi/01_datoteka.html</a:t>
            </a:r>
            <a:endParaRPr lang="sl-SI" sz="1400" dirty="0"/>
          </a:p>
          <a:p>
            <a:r>
              <a:rPr lang="sl-SI" sz="1400" dirty="0">
                <a:hlinkClick r:id="rId4"/>
              </a:rPr>
              <a:t>http://www.s-sers.mb.edus.si/gradiva/rac/moduli/vzdrzevanje_strojne/03_racunalniske_mere/01_datoteka.html</a:t>
            </a:r>
            <a:endParaRPr lang="sl-SI" sz="1400" dirty="0"/>
          </a:p>
          <a:p>
            <a:r>
              <a:rPr lang="sl-SI" sz="1400" dirty="0">
                <a:hlinkClick r:id="rId3"/>
              </a:rPr>
              <a:t>http://www.s-sers.mb.edus.si/gradiva/rac/moduli/vzdrzevanje_strojne/01_stevilski_sestavi/01_datoteka.html</a:t>
            </a:r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148712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809308" cy="1143000"/>
          </a:xfrm>
        </p:spPr>
        <p:txBody>
          <a:bodyPr/>
          <a:lstStyle/>
          <a:p>
            <a:r>
              <a:rPr lang="sl-SI" dirty="0"/>
              <a:t>Desetiške predpone</a:t>
            </a:r>
          </a:p>
        </p:txBody>
      </p:sp>
      <p:pic>
        <p:nvPicPr>
          <p:cNvPr id="39938" name="Picture 2" descr="Rezultat iskanja slik za desetiške predp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887897" cy="54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5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Nekoč…</a:t>
            </a:r>
          </a:p>
        </p:txBody>
      </p:sp>
      <p:pic>
        <p:nvPicPr>
          <p:cNvPr id="53250" name="Picture 2" descr="Rezultat iskanja slik za Desetiški številski sist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2564904"/>
            <a:ext cx="71297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82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ij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ij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1758</Words>
  <Application>Microsoft Office PowerPoint</Application>
  <PresentationFormat>Diaprojekcija na zaslonu (4:3)</PresentationFormat>
  <Paragraphs>309</Paragraphs>
  <Slides>76</Slides>
  <Notes>3</Notes>
  <HiddenSlides>0</HiddenSlides>
  <MMClips>0</MMClips>
  <ScaleCrop>false</ScaleCrop>
  <HeadingPairs>
    <vt:vector size="8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76</vt:i4>
      </vt:variant>
    </vt:vector>
  </HeadingPairs>
  <TitlesOfParts>
    <vt:vector size="87" baseType="lpstr">
      <vt:lpstr>Algerian</vt:lpstr>
      <vt:lpstr>Arial</vt:lpstr>
      <vt:lpstr>Gill Sans MT</vt:lpstr>
      <vt:lpstr>Tahoma</vt:lpstr>
      <vt:lpstr>Times New Roman</vt:lpstr>
      <vt:lpstr>Verdana</vt:lpstr>
      <vt:lpstr>Wingdings</vt:lpstr>
      <vt:lpstr>Wingdings 2</vt:lpstr>
      <vt:lpstr>1_Solsticij</vt:lpstr>
      <vt:lpstr>Solsticij</vt:lpstr>
      <vt:lpstr>Grafikon</vt:lpstr>
      <vt:lpstr>predavateljica INGRID KRAGELJ, mag.  ingrid.kragelj@scng.si</vt:lpstr>
      <vt:lpstr>MERJENJE INFORMACIJ  </vt:lpstr>
      <vt:lpstr>ZAPIS ŠTEVIL</vt:lpstr>
      <vt:lpstr>V katerem številskem sistemu zapisujemo števila?</vt:lpstr>
      <vt:lpstr>In zakaj uporabljamo desetiški sistem? </vt:lpstr>
      <vt:lpstr>Zapis desetiškega števila</vt:lpstr>
      <vt:lpstr>&lt;Vaja&gt;</vt:lpstr>
      <vt:lpstr>Desetiške predpone</vt:lpstr>
      <vt:lpstr>Nekoč…</vt:lpstr>
      <vt:lpstr>Babilonci, 3100 pr.n.št.</vt:lpstr>
      <vt:lpstr>60 sistem (ura)</vt:lpstr>
      <vt:lpstr>Kitajci</vt:lpstr>
      <vt:lpstr>Egipčani</vt:lpstr>
      <vt:lpstr>Maji</vt:lpstr>
      <vt:lpstr>Grki</vt:lpstr>
      <vt:lpstr>Rimljani</vt:lpstr>
      <vt:lpstr>Arabci</vt:lpstr>
      <vt:lpstr>Primer zapisa</vt:lpstr>
      <vt:lpstr>zapis inforMacij  v računalniku</vt:lpstr>
      <vt:lpstr>Analogno / digitalno</vt:lpstr>
      <vt:lpstr>Postopek digitaliziranja </vt:lpstr>
      <vt:lpstr>AD pretvornik</vt:lpstr>
      <vt:lpstr>Kodiranje</vt:lpstr>
      <vt:lpstr>How Much Information?</vt:lpstr>
      <vt:lpstr>PowerPointova predstavitev</vt:lpstr>
      <vt:lpstr>PowerPointova predstavitev</vt:lpstr>
      <vt:lpstr>Kolikšna je količina informacije, potrebna za zapis izvlečene karte?</vt:lpstr>
      <vt:lpstr>Kako sprašujemo?</vt:lpstr>
      <vt:lpstr>Koliko vprašanj moramo postaviti, da izvemo, ali je nekdo iz kupa 32 kart izvlekel srčnega asa?</vt:lpstr>
      <vt:lpstr>PowerPointova predstavitev</vt:lpstr>
      <vt:lpstr>Osnova binarne informacije</vt:lpstr>
      <vt:lpstr>Koliko bitov informacije potrebujemo?</vt:lpstr>
      <vt:lpstr>Količina binarne informacije</vt:lpstr>
      <vt:lpstr>PowerPointova predstavitev</vt:lpstr>
      <vt:lpstr>Kaj pa rdeča šestica, če je vsaka ploskev drugačne barve?</vt:lpstr>
      <vt:lpstr>PowerPointova predstavitev</vt:lpstr>
      <vt:lpstr>Torej:</vt:lpstr>
      <vt:lpstr>PowerPointova predstavitev</vt:lpstr>
      <vt:lpstr>Binarni (dvojiški) logaritem</vt:lpstr>
      <vt:lpstr>PowerPointova predstavitev</vt:lpstr>
      <vt:lpstr>Dvojiške predpone povečujemo s faktorjem 210 (=1024) in ne s 1000!</vt:lpstr>
      <vt:lpstr>International Electrotechnical Commission's standard </vt:lpstr>
      <vt:lpstr>PowerPointova predstavitev</vt:lpstr>
      <vt:lpstr>Kibibajt = 1024 bajtov</vt:lpstr>
      <vt:lpstr>&lt;Vaja&gt;</vt:lpstr>
      <vt:lpstr>Pravilne mere za zmogljivost pomnilnika</vt:lpstr>
      <vt:lpstr>Pravilne mere za prenos podatkov</vt:lpstr>
      <vt:lpstr>Številski sistemI</vt:lpstr>
      <vt:lpstr>Desetiški številski sistem</vt:lpstr>
      <vt:lpstr>Dvojiški številski sistem</vt:lpstr>
      <vt:lpstr>Katero desetiško število predstavlja spodnji zapis v dvojiškem sistemu?</vt:lpstr>
      <vt:lpstr>&lt;Vaja&gt;</vt:lpstr>
      <vt:lpstr>&lt;Vaja&gt;</vt:lpstr>
      <vt:lpstr>&lt;Vaja&gt;</vt:lpstr>
      <vt:lpstr>Drugi številski sistemi</vt:lpstr>
      <vt:lpstr>Šestnajstiški sistem</vt:lpstr>
      <vt:lpstr>&lt;Vaja&gt;</vt:lpstr>
      <vt:lpstr>PowerPointova predstavitev</vt:lpstr>
      <vt:lpstr>PowerPointova predstavitev</vt:lpstr>
      <vt:lpstr>PowerPointova predstavitev</vt:lpstr>
      <vt:lpstr>&lt;Vaja&gt;</vt:lpstr>
      <vt:lpstr>&lt;Vaja&gt;</vt:lpstr>
      <vt:lpstr>&lt;Vaja&gt;</vt:lpstr>
      <vt:lpstr>Pretvarjanje številskih sistemov</vt:lpstr>
      <vt:lpstr>Hornerjev algoritem</vt:lpstr>
      <vt:lpstr>PowerPointova predstavitev</vt:lpstr>
      <vt:lpstr>Pretvorba 2  16 </vt:lpstr>
      <vt:lpstr>Pretvorba 16  2 </vt:lpstr>
      <vt:lpstr>RAČUNANJE Z BINARNIMI ŠTEVILI</vt:lpstr>
      <vt:lpstr>Seštevanje števil</vt:lpstr>
      <vt:lpstr>Seštevanje binarnih števil</vt:lpstr>
      <vt:lpstr>&lt;Vaja&gt;</vt:lpstr>
      <vt:lpstr>Odštevanje binarnih števil</vt:lpstr>
      <vt:lpstr>Množenje binarnih števil</vt:lpstr>
      <vt:lpstr>&lt;Vaja&gt;</vt:lpstr>
      <vt:lpstr>Koristne povezave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</dc:title>
  <dc:creator>Kragelj</dc:creator>
  <cp:lastModifiedBy>Ingrid Kragelj</cp:lastModifiedBy>
  <cp:revision>381</cp:revision>
  <cp:lastPrinted>1998-11-09T09:05:33Z</cp:lastPrinted>
  <dcterms:created xsi:type="dcterms:W3CDTF">1998-09-30T10:13:00Z</dcterms:created>
  <dcterms:modified xsi:type="dcterms:W3CDTF">2022-01-26T08:41:37Z</dcterms:modified>
</cp:coreProperties>
</file>