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  <p:sldMasterId id="2147483663" r:id="rId6"/>
  </p:sldMasterIdLst>
  <p:sldIdLst>
    <p:sldId id="393" r:id="rId7"/>
    <p:sldId id="306" r:id="rId8"/>
    <p:sldId id="307" r:id="rId9"/>
    <p:sldId id="310" r:id="rId10"/>
    <p:sldId id="308" r:id="rId11"/>
    <p:sldId id="309" r:id="rId12"/>
    <p:sldId id="461" r:id="rId13"/>
    <p:sldId id="263" r:id="rId14"/>
    <p:sldId id="256" r:id="rId15"/>
    <p:sldId id="266" r:id="rId16"/>
    <p:sldId id="403" r:id="rId17"/>
    <p:sldId id="265" r:id="rId18"/>
    <p:sldId id="267" r:id="rId19"/>
    <p:sldId id="268" r:id="rId20"/>
    <p:sldId id="462" r:id="rId21"/>
    <p:sldId id="269" r:id="rId22"/>
    <p:sldId id="270" r:id="rId23"/>
    <p:sldId id="271" r:id="rId24"/>
    <p:sldId id="463" r:id="rId25"/>
    <p:sldId id="272" r:id="rId26"/>
    <p:sldId id="273" r:id="rId27"/>
    <p:sldId id="274" r:id="rId28"/>
    <p:sldId id="464" r:id="rId29"/>
    <p:sldId id="275" r:id="rId30"/>
    <p:sldId id="276" r:id="rId31"/>
    <p:sldId id="277" r:id="rId32"/>
    <p:sldId id="465" r:id="rId33"/>
    <p:sldId id="278" r:id="rId34"/>
    <p:sldId id="279" r:id="rId35"/>
    <p:sldId id="280" r:id="rId36"/>
    <p:sldId id="476" r:id="rId37"/>
    <p:sldId id="281" r:id="rId38"/>
    <p:sldId id="282" r:id="rId39"/>
    <p:sldId id="283" r:id="rId40"/>
    <p:sldId id="466" r:id="rId41"/>
    <p:sldId id="284" r:id="rId42"/>
    <p:sldId id="285" r:id="rId43"/>
    <p:sldId id="286" r:id="rId44"/>
    <p:sldId id="467" r:id="rId45"/>
    <p:sldId id="287" r:id="rId46"/>
    <p:sldId id="288" r:id="rId47"/>
    <p:sldId id="289" r:id="rId48"/>
    <p:sldId id="468" r:id="rId49"/>
    <p:sldId id="290" r:id="rId50"/>
    <p:sldId id="291" r:id="rId51"/>
    <p:sldId id="292" r:id="rId52"/>
    <p:sldId id="469" r:id="rId53"/>
    <p:sldId id="293" r:id="rId54"/>
    <p:sldId id="294" r:id="rId55"/>
    <p:sldId id="295" r:id="rId56"/>
    <p:sldId id="470" r:id="rId57"/>
    <p:sldId id="296" r:id="rId58"/>
    <p:sldId id="297" r:id="rId59"/>
    <p:sldId id="298" r:id="rId60"/>
    <p:sldId id="473" r:id="rId61"/>
    <p:sldId id="299" r:id="rId62"/>
    <p:sldId id="300" r:id="rId63"/>
    <p:sldId id="301" r:id="rId64"/>
    <p:sldId id="474" r:id="rId65"/>
    <p:sldId id="302" r:id="rId66"/>
    <p:sldId id="303" r:id="rId67"/>
    <p:sldId id="304" r:id="rId68"/>
    <p:sldId id="475" r:id="rId69"/>
    <p:sldId id="257" r:id="rId70"/>
    <p:sldId id="260" r:id="rId71"/>
    <p:sldId id="402" r:id="rId7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utorial" id="{34F5036B-2A17-44B4-967C-9CFBF572ECB7}">
          <p14:sldIdLst>
            <p14:sldId id="393"/>
            <p14:sldId id="306"/>
            <p14:sldId id="307"/>
            <p14:sldId id="310"/>
            <p14:sldId id="308"/>
            <p14:sldId id="309"/>
          </p14:sldIdLst>
        </p14:section>
        <p14:section name="Intro" id="{998FE7C4-4244-4827-80FD-14ED3A7FFE39}">
          <p14:sldIdLst>
            <p14:sldId id="461"/>
            <p14:sldId id="263"/>
          </p14:sldIdLst>
        </p14:section>
        <p14:section name="Question 1" id="{0C2AD059-8FD0-444E-9A76-743293FB6357}">
          <p14:sldIdLst>
            <p14:sldId id="256"/>
            <p14:sldId id="266"/>
            <p14:sldId id="403"/>
            <p14:sldId id="265"/>
          </p14:sldIdLst>
        </p14:section>
        <p14:section name="Question 2" id="{F94C211B-F952-4378-80A7-4AE06B71B36D}">
          <p14:sldIdLst>
            <p14:sldId id="267"/>
            <p14:sldId id="268"/>
            <p14:sldId id="462"/>
            <p14:sldId id="269"/>
          </p14:sldIdLst>
        </p14:section>
        <p14:section name="Question 3" id="{11555149-3731-4EC6-94D4-9A9D7B58E4D1}">
          <p14:sldIdLst>
            <p14:sldId id="270"/>
            <p14:sldId id="271"/>
            <p14:sldId id="463"/>
            <p14:sldId id="272"/>
          </p14:sldIdLst>
        </p14:section>
        <p14:section name="Question 4" id="{8BEBECA6-727E-4580-8617-2413B74FC396}">
          <p14:sldIdLst>
            <p14:sldId id="273"/>
            <p14:sldId id="274"/>
            <p14:sldId id="464"/>
            <p14:sldId id="275"/>
          </p14:sldIdLst>
        </p14:section>
        <p14:section name="Question 5" id="{53CBBEB1-45B2-4961-BD7C-6726A4E30DC0}">
          <p14:sldIdLst>
            <p14:sldId id="276"/>
            <p14:sldId id="277"/>
            <p14:sldId id="465"/>
            <p14:sldId id="278"/>
          </p14:sldIdLst>
        </p14:section>
        <p14:section name="Question 6" id="{194A2F3A-854B-4678-A12C-25D93C1D400A}">
          <p14:sldIdLst>
            <p14:sldId id="279"/>
            <p14:sldId id="280"/>
            <p14:sldId id="476"/>
            <p14:sldId id="281"/>
          </p14:sldIdLst>
        </p14:section>
        <p14:section name="Question 7" id="{DA2C8177-AA9A-48CF-8633-1D1FA59D3741}">
          <p14:sldIdLst>
            <p14:sldId id="282"/>
            <p14:sldId id="283"/>
            <p14:sldId id="466"/>
            <p14:sldId id="284"/>
          </p14:sldIdLst>
        </p14:section>
        <p14:section name="Question 8" id="{CE35DB9C-CC45-4C4C-8D0B-C2E6435FE9E8}">
          <p14:sldIdLst>
            <p14:sldId id="285"/>
            <p14:sldId id="286"/>
            <p14:sldId id="467"/>
            <p14:sldId id="287"/>
          </p14:sldIdLst>
        </p14:section>
        <p14:section name="Question 9" id="{A944923D-42D8-4691-A1D6-AF7E7EBE7B58}">
          <p14:sldIdLst>
            <p14:sldId id="288"/>
            <p14:sldId id="289"/>
            <p14:sldId id="468"/>
            <p14:sldId id="290"/>
          </p14:sldIdLst>
        </p14:section>
        <p14:section name="Question 10" id="{7B7E7B87-1D2A-4E32-9251-08C52209F17A}">
          <p14:sldIdLst>
            <p14:sldId id="291"/>
            <p14:sldId id="292"/>
            <p14:sldId id="469"/>
            <p14:sldId id="293"/>
          </p14:sldIdLst>
        </p14:section>
        <p14:section name="Question 11" id="{7B485E14-B764-48EE-AD11-FA313A0F9BFC}">
          <p14:sldIdLst>
            <p14:sldId id="294"/>
            <p14:sldId id="295"/>
            <p14:sldId id="470"/>
            <p14:sldId id="296"/>
          </p14:sldIdLst>
        </p14:section>
        <p14:section name="Question 12" id="{506158D8-BE8A-49BB-B0BE-28B925B1192C}">
          <p14:sldIdLst>
            <p14:sldId id="297"/>
            <p14:sldId id="298"/>
            <p14:sldId id="473"/>
            <p14:sldId id="299"/>
          </p14:sldIdLst>
        </p14:section>
        <p14:section name="Question 13" id="{6B380445-9425-420B-96E0-ACD2CC33EF86}">
          <p14:sldIdLst>
            <p14:sldId id="300"/>
            <p14:sldId id="301"/>
            <p14:sldId id="474"/>
            <p14:sldId id="302"/>
          </p14:sldIdLst>
        </p14:section>
        <p14:section name="Question 14" id="{881FA485-B048-4732-9D9A-6F04F5046E4D}">
          <p14:sldIdLst>
            <p14:sldId id="303"/>
            <p14:sldId id="304"/>
            <p14:sldId id="475"/>
          </p14:sldIdLst>
        </p14:section>
        <p14:section name="More" id="{30FBF9DB-43B1-4F8F-8BFD-79C749845BDF}">
          <p14:sldIdLst>
            <p14:sldId id="257"/>
            <p14:sldId id="260"/>
          </p14:sldIdLst>
        </p14:section>
        <p14:section name="SlideLizard" id="{B414D5CB-89DB-0C4B-AADE-E50DC8C252D8}">
          <p14:sldIdLst>
            <p14:sldId id="40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8008"/>
    <a:srgbClr val="080E1A"/>
    <a:srgbClr val="ECBD43"/>
    <a:srgbClr val="FDC643"/>
    <a:srgbClr val="3567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81" autoAdjust="0"/>
    <p:restoredTop sz="94660"/>
  </p:normalViewPr>
  <p:slideViewPr>
    <p:cSldViewPr snapToGrid="0" showGuides="1">
      <p:cViewPr varScale="1">
        <p:scale>
          <a:sx n="127" d="100"/>
          <a:sy n="127" d="100"/>
        </p:scale>
        <p:origin x="51" y="274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tableStyles" Target="tableStyle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microsoft.com/office/2016/11/relationships/changesInfo" Target="changesInfos/changesInfo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anna Gumpelmeyer" userId="45e238fb-232b-45ab-b38f-a2e16325817a" providerId="ADAL" clId="{4E477C92-17AB-E745-9423-9EDF0687D7DC}"/>
    <pc:docChg chg="delSld modSection">
      <pc:chgData name="Johanna Gumpelmeyer" userId="45e238fb-232b-45ab-b38f-a2e16325817a" providerId="ADAL" clId="{4E477C92-17AB-E745-9423-9EDF0687D7DC}" dt="2022-01-07T12:26:17.449" v="0" actId="2696"/>
      <pc:docMkLst>
        <pc:docMk/>
      </pc:docMkLst>
      <pc:sldChg chg="del">
        <pc:chgData name="Johanna Gumpelmeyer" userId="45e238fb-232b-45ab-b38f-a2e16325817a" providerId="ADAL" clId="{4E477C92-17AB-E745-9423-9EDF0687D7DC}" dt="2022-01-07T12:26:17.449" v="0" actId="2696"/>
        <pc:sldMkLst>
          <pc:docMk/>
          <pc:sldMk cId="3490040762" sldId="26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12.01.2022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48995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12.01.2022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28443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12.01.2022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71840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with Text colorful">
    <p:bg>
      <p:bgPr>
        <a:gradFill>
          <a:gsLst>
            <a:gs pos="0">
              <a:srgbClr val="693AB7"/>
            </a:gs>
            <a:gs pos="100000">
              <a:srgbClr val="A44273"/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F482595-4C4F-475E-8095-FC4BA5F41F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33375" y="547687"/>
            <a:ext cx="5610225" cy="5762626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FDD6A5D-9EDC-48B1-89B2-11E454B638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48402" y="1490663"/>
            <a:ext cx="5610223" cy="481965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A0883CEC-7BC4-4383-83C7-D1C819470D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8399" y="547687"/>
            <a:ext cx="5610225" cy="7286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bearbeiten--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1593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76403C-6719-4FB4-9A5D-D9C38AFC7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12.01.2022</a:t>
            </a:fld>
            <a:endParaRPr lang="de-A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D7E655-A3B4-4749-9B4A-81794E7E6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CF085-23D1-4B88-B88F-A40E60946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16837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5E8E0-AB83-4415-999B-83DF077023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E4CA7D-D9EE-4A3F-9135-9500CAE9EA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E4617-7532-476A-9851-FA29AD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B208D-BB91-4A35-BED0-7942371A61B0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FFCA0-D27E-4C9E-9CE3-1FE610662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1FB12-A0BB-4B3F-BF6A-366FC47C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F88AD-313F-45EA-9A4F-4C1EE4766FE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33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64A61-F763-4EC4-87BD-C5C189CAA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80C0D-3A2D-4A56-A17A-669464B133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31E47A-9D48-48F5-9920-C84965102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B208D-BB91-4A35-BED0-7942371A61B0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1C288-4FEA-4C10-B41F-427524C10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CCA98-67FA-4C22-80AC-80FB8B02A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F88AD-313F-45EA-9A4F-4C1EE4766FE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487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C7B7E-61ED-4EB7-A788-BD33D3538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CA164E-8A54-46E9-BF0E-9BC9670A7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BF0AD-1843-44C4-A5F9-24E53167A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B208D-BB91-4A35-BED0-7942371A61B0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C3983-5117-4F45-BAF8-0BB064567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F5523-F168-449A-B791-E1546E63D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F88AD-313F-45EA-9A4F-4C1EE4766FE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9371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E8E02-0A5C-4CFC-B364-FC3FE6FD4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BCF334-D6CB-4191-81EF-1E336E2FF5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9696D5-CB87-44AF-ADED-AEBD601AC5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2464B7-3214-42B8-9ED7-B51D1D8A9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B208D-BB91-4A35-BED0-7942371A61B0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D9F02A-E2BE-4B1B-A3EF-E43624950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7D7112-2029-4788-9BB2-01E982489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F88AD-313F-45EA-9A4F-4C1EE4766FE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478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F875E-B377-4983-ACF8-C9C118466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4D8FF2-7D1F-41E3-9E28-22628F2A6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F410D6-B96C-4C7C-8760-EE9BE7ACAE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F5F4BA-3EFE-4058-898D-CBAFF4425E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39DF25-4F00-4F13-9A86-5319C4E681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05BFF3-111C-4D45-829B-F8AFB74D8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B208D-BB91-4A35-BED0-7942371A61B0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2BFB47-AEA1-49F1-86F7-D23990996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AA0410-1B51-4211-BC61-B4AF874C9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F88AD-313F-45EA-9A4F-4C1EE4766FE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0493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4DC0A-CFB6-462D-9704-CF408F84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003464-753E-4AE2-8657-904FD3AD3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B208D-BB91-4A35-BED0-7942371A61B0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3F33CC-F8CD-488D-AD31-5AD2D5580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C949C-D202-4679-8AB2-F7226C82E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F88AD-313F-45EA-9A4F-4C1EE4766FE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764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12.01.2022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057826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31E78C-F62B-41CC-A52D-0C2C392DB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B208D-BB91-4A35-BED0-7942371A61B0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84DB24-C363-4FAB-825B-7BB169253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4910F6-95FB-4C78-A5D5-43F11BBAE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F88AD-313F-45EA-9A4F-4C1EE4766FE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564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698CF-F73D-45FF-83BE-BCC423F8C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353A3-AA99-40C3-B425-0A092D6CA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F017AA-C412-4857-979A-27EABF00AE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92ABF1-F9CD-44C0-99FD-0AD149163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B208D-BB91-4A35-BED0-7942371A61B0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DA5B26-E244-4C86-B6CE-34D22A38F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08AC3B-FFEE-49BC-9C14-D396B833C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F88AD-313F-45EA-9A4F-4C1EE4766FE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306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3CA85-8B21-4BAA-937E-8CF869C64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418F7E-D5E9-42EE-B157-8D4350B6EB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EAC4AF-4066-4DE6-9F07-EE7635822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739B61-B5E1-4F66-80BA-1023823C4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B208D-BB91-4A35-BED0-7942371A61B0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1FB8A-19E7-4E7D-BEB8-35790901F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30794E-DC0E-45F6-957B-C26295DB6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F88AD-313F-45EA-9A4F-4C1EE4766FE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745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97BA-0649-48B3-817A-A2E79395F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B52924-6AC2-4533-903E-7B86C91555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9AFCC-F044-4B48-8417-F5816243D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B208D-BB91-4A35-BED0-7942371A61B0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8A346-8E56-45DF-9B47-D8C02E4E2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6416F9-6C0F-4728-80FF-C3B424293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F88AD-313F-45EA-9A4F-4C1EE4766FE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7425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E2B239-5E36-432D-B173-BA05247A73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555F20-8811-4BE8-840E-CA4A9D4D5D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99C84-556A-4C22-B122-5F630875E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B208D-BB91-4A35-BED0-7942371A61B0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ADEE6-6C7C-4853-B0D4-4A2A00F4A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D247C-1310-4482-ADD7-B31FA615C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F88AD-313F-45EA-9A4F-4C1EE4766FE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568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12.01.2022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41338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12.01.2022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84777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12.01.2022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2440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12.01.2022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26783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12.01.2022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66131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12.01.2022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43447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12.01.2022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33813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CAB1-7F70-4FAA-83BB-7E489C0BCEFD}" type="datetimeFigureOut">
              <a:rPr lang="de-AT" smtClean="0"/>
              <a:t>12.01.2022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07A06-13F1-4B5A-B124-C4B70AF12CB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6379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DCADBB-E123-46D8-B59D-F7BA1F088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F9D9AE-CECF-4D09-9E12-7A3FC83D1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AF7F8-4630-4B4E-9734-AA3C7E47D6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CAB1-7F70-4FAA-83BB-7E489C0BCEFD}" type="datetimeFigureOut">
              <a:rPr lang="de-AT" smtClean="0"/>
              <a:t>12.01.2022</a:t>
            </a:fld>
            <a:endParaRPr lang="de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96DF4-C95A-45C5-BBAA-61B0355D29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E38E0-5F81-4C9A-830A-9C2966A41D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07A06-13F1-4B5A-B124-C4B70AF12CB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21692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0E12DC-3EE3-417B-A9BF-B358B7BFA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2DC154-576B-49CD-95CB-F34F8BBC1E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A9D4C-CBB2-4632-94EC-DAECDB31B9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B208D-BB91-4A35-BED0-7942371A61B0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9EE39-9875-49CD-B947-68DBCFC97D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6C57C-10BB-4CAF-A4FA-31D204697B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F88AD-313F-45EA-9A4F-4C1EE4766FE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557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hyperlink" Target="https://slidelizard.com/de" TargetMode="Externa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5.mp3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tags" Target="../tags/tag10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5" Type="http://schemas.openxmlformats.org/officeDocument/2006/relationships/image" Target="../media/image18.tmp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17.png"/><Relationship Id="rId2" Type="http://schemas.microsoft.com/office/2007/relationships/media" Target="../media/media6.mp3"/><Relationship Id="rId1" Type="http://schemas.openxmlformats.org/officeDocument/2006/relationships/tags" Target="../tags/tag12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tags" Target="../tags/tag13.xml"/><Relationship Id="rId6" Type="http://schemas.microsoft.com/office/2007/relationships/media" Target="../media/media4.mp3"/><Relationship Id="rId11" Type="http://schemas.openxmlformats.org/officeDocument/2006/relationships/image" Target="../media/image5.png"/><Relationship Id="rId5" Type="http://schemas.microsoft.com/office/2007/relationships/media" Target="../media/media3.wav"/><Relationship Id="rId10" Type="http://schemas.openxmlformats.org/officeDocument/2006/relationships/image" Target="../media/image15.png"/><Relationship Id="rId4" Type="http://schemas.openxmlformats.org/officeDocument/2006/relationships/audio" Target="NULL" TargetMode="External"/><Relationship Id="rId9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5.mp3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tags" Target="../tags/tag14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5" Type="http://schemas.openxmlformats.org/officeDocument/2006/relationships/image" Target="../media/image19.tmp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17.png"/><Relationship Id="rId2" Type="http://schemas.microsoft.com/office/2007/relationships/media" Target="../media/media6.mp3"/><Relationship Id="rId1" Type="http://schemas.openxmlformats.org/officeDocument/2006/relationships/tags" Target="../tags/tag16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tags" Target="../tags/tag17.xml"/><Relationship Id="rId6" Type="http://schemas.microsoft.com/office/2007/relationships/media" Target="../media/media4.mp3"/><Relationship Id="rId11" Type="http://schemas.openxmlformats.org/officeDocument/2006/relationships/image" Target="../media/image5.png"/><Relationship Id="rId5" Type="http://schemas.microsoft.com/office/2007/relationships/media" Target="../media/media3.wav"/><Relationship Id="rId10" Type="http://schemas.openxmlformats.org/officeDocument/2006/relationships/image" Target="../media/image15.png"/><Relationship Id="rId4" Type="http://schemas.openxmlformats.org/officeDocument/2006/relationships/audio" Target="NULL" TargetMode="External"/><Relationship Id="rId9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5.mp3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tags" Target="../tags/tag18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5" Type="http://schemas.openxmlformats.org/officeDocument/2006/relationships/image" Target="../media/image19.tmp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hyperlink" Target="https://www.youtube.com/watch?v=yid-YsoIOe8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hyperlink" Target="https://slidelizard.com/download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17.png"/><Relationship Id="rId2" Type="http://schemas.microsoft.com/office/2007/relationships/media" Target="../media/media6.mp3"/><Relationship Id="rId1" Type="http://schemas.openxmlformats.org/officeDocument/2006/relationships/tags" Target="../tags/tag20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tags" Target="../tags/tag21.xml"/><Relationship Id="rId6" Type="http://schemas.microsoft.com/office/2007/relationships/media" Target="../media/media4.mp3"/><Relationship Id="rId11" Type="http://schemas.openxmlformats.org/officeDocument/2006/relationships/image" Target="../media/image5.png"/><Relationship Id="rId5" Type="http://schemas.microsoft.com/office/2007/relationships/media" Target="../media/media3.wav"/><Relationship Id="rId10" Type="http://schemas.openxmlformats.org/officeDocument/2006/relationships/image" Target="../media/image15.png"/><Relationship Id="rId4" Type="http://schemas.openxmlformats.org/officeDocument/2006/relationships/audio" Target="NULL" TargetMode="External"/><Relationship Id="rId9" Type="http://schemas.openxmlformats.org/officeDocument/2006/relationships/image" Target="../media/image14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5.mp3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tags" Target="../tags/tag22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5" Type="http://schemas.openxmlformats.org/officeDocument/2006/relationships/image" Target="../media/image19.tmp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17.png"/><Relationship Id="rId2" Type="http://schemas.microsoft.com/office/2007/relationships/media" Target="../media/media6.mp3"/><Relationship Id="rId1" Type="http://schemas.openxmlformats.org/officeDocument/2006/relationships/tags" Target="../tags/tag24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tags" Target="../tags/tag25.xml"/><Relationship Id="rId6" Type="http://schemas.microsoft.com/office/2007/relationships/media" Target="../media/media4.mp3"/><Relationship Id="rId11" Type="http://schemas.openxmlformats.org/officeDocument/2006/relationships/image" Target="../media/image5.png"/><Relationship Id="rId5" Type="http://schemas.microsoft.com/office/2007/relationships/media" Target="../media/media3.wav"/><Relationship Id="rId10" Type="http://schemas.openxmlformats.org/officeDocument/2006/relationships/image" Target="../media/image15.png"/><Relationship Id="rId4" Type="http://schemas.openxmlformats.org/officeDocument/2006/relationships/audio" Target="NULL" TargetMode="External"/><Relationship Id="rId9" Type="http://schemas.openxmlformats.org/officeDocument/2006/relationships/image" Target="../media/image14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5.mp3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tags" Target="../tags/tag26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5" Type="http://schemas.openxmlformats.org/officeDocument/2006/relationships/image" Target="../media/image19.tmp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17.png"/><Relationship Id="rId2" Type="http://schemas.microsoft.com/office/2007/relationships/media" Target="../media/media6.mp3"/><Relationship Id="rId1" Type="http://schemas.openxmlformats.org/officeDocument/2006/relationships/tags" Target="../tags/tag28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tags" Target="../tags/tag29.xml"/><Relationship Id="rId6" Type="http://schemas.microsoft.com/office/2007/relationships/media" Target="../media/media4.mp3"/><Relationship Id="rId11" Type="http://schemas.openxmlformats.org/officeDocument/2006/relationships/image" Target="../media/image5.png"/><Relationship Id="rId5" Type="http://schemas.microsoft.com/office/2007/relationships/media" Target="../media/media3.wav"/><Relationship Id="rId10" Type="http://schemas.openxmlformats.org/officeDocument/2006/relationships/image" Target="../media/image15.png"/><Relationship Id="rId4" Type="http://schemas.openxmlformats.org/officeDocument/2006/relationships/audio" Target="NULL" TargetMode="External"/><Relationship Id="rId9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5.mp3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tags" Target="../tags/tag30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5" Type="http://schemas.openxmlformats.org/officeDocument/2006/relationships/image" Target="../media/image19.tmp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17.png"/><Relationship Id="rId2" Type="http://schemas.microsoft.com/office/2007/relationships/media" Target="../media/media6.mp3"/><Relationship Id="rId1" Type="http://schemas.openxmlformats.org/officeDocument/2006/relationships/tags" Target="../tags/tag32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tags" Target="../tags/tag33.xml"/><Relationship Id="rId6" Type="http://schemas.microsoft.com/office/2007/relationships/media" Target="../media/media4.mp3"/><Relationship Id="rId11" Type="http://schemas.openxmlformats.org/officeDocument/2006/relationships/image" Target="../media/image5.png"/><Relationship Id="rId5" Type="http://schemas.microsoft.com/office/2007/relationships/media" Target="../media/media3.wav"/><Relationship Id="rId10" Type="http://schemas.openxmlformats.org/officeDocument/2006/relationships/image" Target="../media/image15.png"/><Relationship Id="rId4" Type="http://schemas.openxmlformats.org/officeDocument/2006/relationships/audio" Target="NULL" TargetMode="External"/><Relationship Id="rId9" Type="http://schemas.openxmlformats.org/officeDocument/2006/relationships/image" Target="../media/image14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5.mp3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tags" Target="../tags/tag34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Relationship Id="rId5" Type="http://schemas.openxmlformats.org/officeDocument/2006/relationships/image" Target="../media/image19.tmp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17.png"/><Relationship Id="rId2" Type="http://schemas.microsoft.com/office/2007/relationships/media" Target="../media/media6.mp3"/><Relationship Id="rId1" Type="http://schemas.openxmlformats.org/officeDocument/2006/relationships/tags" Target="../tags/tag36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tags" Target="../tags/tag37.xml"/><Relationship Id="rId6" Type="http://schemas.microsoft.com/office/2007/relationships/media" Target="../media/media4.mp3"/><Relationship Id="rId11" Type="http://schemas.openxmlformats.org/officeDocument/2006/relationships/image" Target="../media/image5.png"/><Relationship Id="rId5" Type="http://schemas.microsoft.com/office/2007/relationships/media" Target="../media/media3.wav"/><Relationship Id="rId10" Type="http://schemas.openxmlformats.org/officeDocument/2006/relationships/image" Target="../media/image15.png"/><Relationship Id="rId4" Type="http://schemas.openxmlformats.org/officeDocument/2006/relationships/audio" Target="NULL" TargetMode="External"/><Relationship Id="rId9" Type="http://schemas.openxmlformats.org/officeDocument/2006/relationships/image" Target="../media/image14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5.mp3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tags" Target="../tags/tag38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Relationship Id="rId5" Type="http://schemas.openxmlformats.org/officeDocument/2006/relationships/image" Target="../media/image19.tm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17.png"/><Relationship Id="rId2" Type="http://schemas.microsoft.com/office/2007/relationships/media" Target="../media/media6.mp3"/><Relationship Id="rId1" Type="http://schemas.openxmlformats.org/officeDocument/2006/relationships/tags" Target="../tags/tag40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tags" Target="../tags/tag41.xml"/><Relationship Id="rId6" Type="http://schemas.microsoft.com/office/2007/relationships/media" Target="../media/media4.mp3"/><Relationship Id="rId11" Type="http://schemas.openxmlformats.org/officeDocument/2006/relationships/image" Target="../media/image5.png"/><Relationship Id="rId5" Type="http://schemas.microsoft.com/office/2007/relationships/media" Target="../media/media3.wav"/><Relationship Id="rId10" Type="http://schemas.openxmlformats.org/officeDocument/2006/relationships/image" Target="../media/image15.png"/><Relationship Id="rId4" Type="http://schemas.openxmlformats.org/officeDocument/2006/relationships/audio" Target="NULL" TargetMode="External"/><Relationship Id="rId9" Type="http://schemas.openxmlformats.org/officeDocument/2006/relationships/image" Target="../media/image14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5.mp3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tags" Target="../tags/tag42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3.xml"/><Relationship Id="rId5" Type="http://schemas.openxmlformats.org/officeDocument/2006/relationships/image" Target="../media/image19.tmp"/><Relationship Id="rId4" Type="http://schemas.openxmlformats.org/officeDocument/2006/relationships/image" Target="../media/image1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17.png"/><Relationship Id="rId2" Type="http://schemas.microsoft.com/office/2007/relationships/media" Target="../media/media6.mp3"/><Relationship Id="rId1" Type="http://schemas.openxmlformats.org/officeDocument/2006/relationships/tags" Target="../tags/tag44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tags" Target="../tags/tag45.xml"/><Relationship Id="rId6" Type="http://schemas.microsoft.com/office/2007/relationships/media" Target="../media/media4.mp3"/><Relationship Id="rId11" Type="http://schemas.openxmlformats.org/officeDocument/2006/relationships/image" Target="../media/image5.png"/><Relationship Id="rId5" Type="http://schemas.microsoft.com/office/2007/relationships/media" Target="../media/media3.wav"/><Relationship Id="rId10" Type="http://schemas.openxmlformats.org/officeDocument/2006/relationships/image" Target="../media/image15.png"/><Relationship Id="rId4" Type="http://schemas.openxmlformats.org/officeDocument/2006/relationships/audio" Target="NULL" TargetMode="External"/><Relationship Id="rId9" Type="http://schemas.openxmlformats.org/officeDocument/2006/relationships/image" Target="../media/image14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5.mp3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tags" Target="../tags/tag46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7.xml"/><Relationship Id="rId5" Type="http://schemas.openxmlformats.org/officeDocument/2006/relationships/image" Target="../media/image19.tmp"/><Relationship Id="rId4" Type="http://schemas.openxmlformats.org/officeDocument/2006/relationships/image" Target="../media/image1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17.png"/><Relationship Id="rId2" Type="http://schemas.microsoft.com/office/2007/relationships/media" Target="../media/media6.mp3"/><Relationship Id="rId1" Type="http://schemas.openxmlformats.org/officeDocument/2006/relationships/tags" Target="../tags/tag48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tags" Target="../tags/tag49.xml"/><Relationship Id="rId6" Type="http://schemas.microsoft.com/office/2007/relationships/media" Target="../media/media4.mp3"/><Relationship Id="rId11" Type="http://schemas.openxmlformats.org/officeDocument/2006/relationships/image" Target="../media/image5.png"/><Relationship Id="rId5" Type="http://schemas.microsoft.com/office/2007/relationships/media" Target="../media/media3.wav"/><Relationship Id="rId10" Type="http://schemas.openxmlformats.org/officeDocument/2006/relationships/image" Target="../media/image15.png"/><Relationship Id="rId4" Type="http://schemas.openxmlformats.org/officeDocument/2006/relationships/audio" Target="NULL" TargetMode="External"/><Relationship Id="rId9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g"/><Relationship Id="rId7" Type="http://schemas.openxmlformats.org/officeDocument/2006/relationships/hyperlink" Target="https://www.youtube.com/watch?v=xJNWM34J-YA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5.mp3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tags" Target="../tags/tag50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1.xml"/><Relationship Id="rId5" Type="http://schemas.openxmlformats.org/officeDocument/2006/relationships/image" Target="../media/image19.tmp"/><Relationship Id="rId4" Type="http://schemas.openxmlformats.org/officeDocument/2006/relationships/image" Target="../media/image1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17.png"/><Relationship Id="rId2" Type="http://schemas.microsoft.com/office/2007/relationships/media" Target="../media/media6.mp3"/><Relationship Id="rId1" Type="http://schemas.openxmlformats.org/officeDocument/2006/relationships/tags" Target="../tags/tag52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tags" Target="../tags/tag53.xml"/><Relationship Id="rId6" Type="http://schemas.microsoft.com/office/2007/relationships/media" Target="../media/media4.mp3"/><Relationship Id="rId11" Type="http://schemas.openxmlformats.org/officeDocument/2006/relationships/image" Target="../media/image5.png"/><Relationship Id="rId5" Type="http://schemas.microsoft.com/office/2007/relationships/media" Target="../media/media3.wav"/><Relationship Id="rId10" Type="http://schemas.openxmlformats.org/officeDocument/2006/relationships/image" Target="../media/image15.png"/><Relationship Id="rId4" Type="http://schemas.openxmlformats.org/officeDocument/2006/relationships/audio" Target="NULL" TargetMode="External"/><Relationship Id="rId9" Type="http://schemas.openxmlformats.org/officeDocument/2006/relationships/image" Target="../media/image14.jp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5.mp3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tags" Target="../tags/tag54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5.xml"/><Relationship Id="rId5" Type="http://schemas.openxmlformats.org/officeDocument/2006/relationships/image" Target="../media/image19.tmp"/><Relationship Id="rId4" Type="http://schemas.openxmlformats.org/officeDocument/2006/relationships/image" Target="../media/image1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17.png"/><Relationship Id="rId2" Type="http://schemas.microsoft.com/office/2007/relationships/media" Target="../media/media6.mp3"/><Relationship Id="rId1" Type="http://schemas.openxmlformats.org/officeDocument/2006/relationships/tags" Target="../tags/tag56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tags" Target="../tags/tag57.xml"/><Relationship Id="rId6" Type="http://schemas.microsoft.com/office/2007/relationships/media" Target="../media/media4.mp3"/><Relationship Id="rId11" Type="http://schemas.openxmlformats.org/officeDocument/2006/relationships/image" Target="../media/image5.png"/><Relationship Id="rId5" Type="http://schemas.microsoft.com/office/2007/relationships/media" Target="../media/media3.wav"/><Relationship Id="rId10" Type="http://schemas.openxmlformats.org/officeDocument/2006/relationships/image" Target="../media/image15.png"/><Relationship Id="rId4" Type="http://schemas.openxmlformats.org/officeDocument/2006/relationships/audio" Target="NULL" TargetMode="External"/><Relationship Id="rId9" Type="http://schemas.openxmlformats.org/officeDocument/2006/relationships/image" Target="../media/image14.jp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5.mp3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tags" Target="../tags/tag58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9.xml"/><Relationship Id="rId5" Type="http://schemas.openxmlformats.org/officeDocument/2006/relationships/image" Target="../media/image19.tm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17.png"/><Relationship Id="rId2" Type="http://schemas.microsoft.com/office/2007/relationships/media" Target="../media/media6.mp3"/><Relationship Id="rId1" Type="http://schemas.openxmlformats.org/officeDocument/2006/relationships/tags" Target="../tags/tag60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tags" Target="../tags/tag61.xml"/><Relationship Id="rId6" Type="http://schemas.microsoft.com/office/2007/relationships/media" Target="../media/media4.mp3"/><Relationship Id="rId11" Type="http://schemas.openxmlformats.org/officeDocument/2006/relationships/image" Target="../media/image5.png"/><Relationship Id="rId5" Type="http://schemas.microsoft.com/office/2007/relationships/media" Target="../media/media3.wav"/><Relationship Id="rId10" Type="http://schemas.openxmlformats.org/officeDocument/2006/relationships/image" Target="../media/image15.png"/><Relationship Id="rId4" Type="http://schemas.openxmlformats.org/officeDocument/2006/relationships/audio" Target="NULL" TargetMode="External"/><Relationship Id="rId9" Type="http://schemas.openxmlformats.org/officeDocument/2006/relationships/image" Target="../media/image14.jp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5.mp3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tags" Target="../tags/tag62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5" Type="http://schemas.openxmlformats.org/officeDocument/2006/relationships/image" Target="../media/image19.tmp"/><Relationship Id="rId4" Type="http://schemas.openxmlformats.org/officeDocument/2006/relationships/image" Target="../media/image15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oundboard.com/sb/sound/904546" TargetMode="External"/><Relationship Id="rId13" Type="http://schemas.openxmlformats.org/officeDocument/2006/relationships/hyperlink" Target="https://www.soundboard.com/sb/sound/904538" TargetMode="External"/><Relationship Id="rId3" Type="http://schemas.openxmlformats.org/officeDocument/2006/relationships/image" Target="../media/image14.jpg"/><Relationship Id="rId7" Type="http://schemas.openxmlformats.org/officeDocument/2006/relationships/hyperlink" Target="https://www.soundboard.com/sb/sound/904544" TargetMode="External"/><Relationship Id="rId12" Type="http://schemas.openxmlformats.org/officeDocument/2006/relationships/hyperlink" Target="https://www.soundboard.com/sb/sound/904539" TargetMode="Externa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5.png"/><Relationship Id="rId1" Type="http://schemas.openxmlformats.org/officeDocument/2006/relationships/tags" Target="../tags/tag64.xml"/><Relationship Id="rId6" Type="http://schemas.openxmlformats.org/officeDocument/2006/relationships/hyperlink" Target="https://www.soundboard.com/sb/sound/904547" TargetMode="External"/><Relationship Id="rId11" Type="http://schemas.openxmlformats.org/officeDocument/2006/relationships/hyperlink" Target="https://www.soundboard.com/sb/sound/904540" TargetMode="External"/><Relationship Id="rId5" Type="http://schemas.openxmlformats.org/officeDocument/2006/relationships/hyperlink" Target="https://www.soundboard.com/sb/sound/904527" TargetMode="External"/><Relationship Id="rId15" Type="http://schemas.openxmlformats.org/officeDocument/2006/relationships/hyperlink" Target="https://www.soundboard.com/sb/sound/904536" TargetMode="External"/><Relationship Id="rId10" Type="http://schemas.openxmlformats.org/officeDocument/2006/relationships/hyperlink" Target="https://www.soundboard.com/sb/sound/904541" TargetMode="External"/><Relationship Id="rId4" Type="http://schemas.openxmlformats.org/officeDocument/2006/relationships/hyperlink" Target="https://millionaire.fandom.com/wiki/Music_scores" TargetMode="External"/><Relationship Id="rId9" Type="http://schemas.openxmlformats.org/officeDocument/2006/relationships/hyperlink" Target="https://www.soundboard.com/sb/sound/904542" TargetMode="External"/><Relationship Id="rId14" Type="http://schemas.openxmlformats.org/officeDocument/2006/relationships/hyperlink" Target="https://www.soundboard.com/sb/sound/904537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Relationship Id="rId5" Type="http://schemas.openxmlformats.org/officeDocument/2006/relationships/image" Target="../media/image15.png"/><Relationship Id="rId4" Type="http://schemas.openxmlformats.org/officeDocument/2006/relationships/hyperlink" Target="https://slidelizard.com/blog/who-wants-to-be-a-millionaire-powerpoint-template" TargetMode="Externa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6.xml"/><Relationship Id="rId6" Type="http://schemas.openxmlformats.org/officeDocument/2006/relationships/image" Target="../media/image22.png"/><Relationship Id="rId5" Type="http://schemas.openxmlformats.org/officeDocument/2006/relationships/hyperlink" Target="https://slidelizard.com/en/creator" TargetMode="External"/><Relationship Id="rId10" Type="http://schemas.openxmlformats.org/officeDocument/2006/relationships/hyperlink" Target="https://slidelizard.com/en/insights" TargetMode="External"/><Relationship Id="rId4" Type="http://schemas.openxmlformats.org/officeDocument/2006/relationships/image" Target="../media/image21.png"/><Relationship Id="rId9" Type="http://schemas.openxmlformats.org/officeDocument/2006/relationships/hyperlink" Target="https://slidelizard.com/en/liv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tags" Target="../tags/tag9.xml"/><Relationship Id="rId6" Type="http://schemas.microsoft.com/office/2007/relationships/media" Target="../media/media4.mp3"/><Relationship Id="rId11" Type="http://schemas.openxmlformats.org/officeDocument/2006/relationships/image" Target="../media/image5.png"/><Relationship Id="rId5" Type="http://schemas.microsoft.com/office/2007/relationships/media" Target="../media/media3.wav"/><Relationship Id="rId10" Type="http://schemas.openxmlformats.org/officeDocument/2006/relationships/image" Target="../media/image15.png"/><Relationship Id="rId4" Type="http://schemas.openxmlformats.org/officeDocument/2006/relationships/audio" Target="NULL" TargetMode="External"/><Relationship Id="rId9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76226157-506D-7246-A173-F0A88A5D9F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6" r="5517"/>
          <a:stretch/>
        </p:blipFill>
        <p:spPr>
          <a:xfrm>
            <a:off x="0" y="-18378"/>
            <a:ext cx="12371295" cy="687637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723E29D-AACA-F84D-B31F-9CCC0B6682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18378"/>
            <a:ext cx="12371293" cy="6894756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1F1EB66-6313-394E-9EB9-B35E709E2110}"/>
              </a:ext>
            </a:extLst>
          </p:cNvPr>
          <p:cNvSpPr txBox="1"/>
          <p:nvPr/>
        </p:nvSpPr>
        <p:spPr>
          <a:xfrm>
            <a:off x="0" y="5876520"/>
            <a:ext cx="12371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400" dirty="0">
                <a:solidFill>
                  <a:schemeClr val="bg1"/>
                </a:solidFill>
                <a:latin typeface="Lato" panose="020F0502020204030203" pitchFamily="34" charset="77"/>
                <a:cs typeface="Lao UI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slidelizard.com</a:t>
            </a:r>
            <a:endParaRPr lang="en-GB" sz="2400" dirty="0">
              <a:solidFill>
                <a:schemeClr val="bg1"/>
              </a:solidFill>
              <a:latin typeface="Lato" panose="020F0502020204030203" pitchFamily="34" charset="77"/>
              <a:cs typeface="Lao UI" panose="020B0502040204020203" pitchFamily="34" charset="0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6471B12E-437A-9E4A-9814-EE90D0803DF4}"/>
              </a:ext>
            </a:extLst>
          </p:cNvPr>
          <p:cNvSpPr txBox="1"/>
          <p:nvPr/>
        </p:nvSpPr>
        <p:spPr>
          <a:xfrm>
            <a:off x="3" y="3945712"/>
            <a:ext cx="123712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prstClr val="white"/>
                </a:solidFill>
                <a:latin typeface="Lato Light" panose="020F0302020204030203" pitchFamily="34" charset="77"/>
                <a:cs typeface="Arial" panose="020B0604020202020204" pitchFamily="34" charset="0"/>
              </a:rPr>
              <a:t>Enjoy our </a:t>
            </a:r>
            <a:r>
              <a:rPr lang="en-US" sz="4000" b="1" dirty="0">
                <a:solidFill>
                  <a:prstClr val="white"/>
                </a:solidFill>
                <a:latin typeface="Lato" panose="020F0502020204030203" pitchFamily="34" charset="77"/>
                <a:cs typeface="Arial" panose="020B0604020202020204" pitchFamily="34" charset="0"/>
              </a:rPr>
              <a:t>free templates!</a:t>
            </a:r>
          </a:p>
        </p:txBody>
      </p:sp>
      <p:pic>
        <p:nvPicPr>
          <p:cNvPr id="6" name="Grafik 5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B4570921-9B51-1949-A180-D4E6FA914C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599" y="2175748"/>
            <a:ext cx="8503255" cy="16727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1203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rgbClr val="080E1A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rgbClr val="92D050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$ 500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95253" y="21222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507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992497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1AE808-AE34-45DB-A52D-A9D132F28B83}"/>
              </a:ext>
            </a:extLst>
          </p:cNvPr>
          <p:cNvSpPr/>
          <p:nvPr/>
        </p:nvSpPr>
        <p:spPr>
          <a:xfrm>
            <a:off x="1452892" y="2415957"/>
            <a:ext cx="9342799" cy="3355759"/>
          </a:xfrm>
          <a:prstGeom prst="roundRect">
            <a:avLst/>
          </a:prstGeom>
          <a:solidFill>
            <a:schemeClr val="bg1">
              <a:alpha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10E315AD-EA95-4042-A21E-301725A78B99}"/>
              </a:ext>
            </a:extLst>
          </p:cNvPr>
          <p:cNvSpPr/>
          <p:nvPr/>
        </p:nvSpPr>
        <p:spPr>
          <a:xfrm>
            <a:off x="1452892" y="2827702"/>
            <a:ext cx="9342799" cy="242158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blipFill>
                  <a:blip r:embed="rId5"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poll or quiz assigned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8507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074365" cy="5198812"/>
            <a:chOff x="8179724" y="1168053"/>
            <a:chExt cx="3074365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61" y="1372438"/>
              <a:ext cx="2822528" cy="4832092"/>
              <a:chOff x="8262223" y="1304918"/>
              <a:chExt cx="3546923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3" y="1304918"/>
                <a:ext cx="2688193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50528" y="5445486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7275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96816" y="175202"/>
            <a:ext cx="595110" cy="5951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72849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2.08333E-7 -2.59259E-6 L -0.00026 -0.04745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poll or quiz assigned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$ 1000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853823" y="272410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56113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77153" y="130968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4742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$ 1000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36066" y="19276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929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992497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1AE808-AE34-45DB-A52D-A9D132F28B83}"/>
              </a:ext>
            </a:extLst>
          </p:cNvPr>
          <p:cNvSpPr/>
          <p:nvPr/>
        </p:nvSpPr>
        <p:spPr>
          <a:xfrm>
            <a:off x="1452892" y="2415957"/>
            <a:ext cx="9342799" cy="3355759"/>
          </a:xfrm>
          <a:prstGeom prst="roundRect">
            <a:avLst/>
          </a:prstGeom>
          <a:solidFill>
            <a:schemeClr val="bg1">
              <a:alpha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10E315AD-EA95-4042-A21E-301725A78B99}"/>
              </a:ext>
            </a:extLst>
          </p:cNvPr>
          <p:cNvSpPr/>
          <p:nvPr/>
        </p:nvSpPr>
        <p:spPr>
          <a:xfrm>
            <a:off x="1452892" y="2827702"/>
            <a:ext cx="9342799" cy="242158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blipFill>
                  <a:blip r:embed="rId5"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poll or quiz assigned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2035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042459" cy="5198812"/>
            <a:chOff x="8179724" y="1168053"/>
            <a:chExt cx="3042459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59" y="1372438"/>
              <a:ext cx="2790620" cy="4832092"/>
              <a:chOff x="8262223" y="1304918"/>
              <a:chExt cx="3506827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3" y="1304918"/>
                <a:ext cx="2648097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5102398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7275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81493" y="234484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3DC1648E-AEC8-4D5A-B94E-68991FA47E31}"/>
              </a:ext>
            </a:extLst>
          </p:cNvPr>
          <p:cNvSpPr/>
          <p:nvPr/>
        </p:nvSpPr>
        <p:spPr>
          <a:xfrm>
            <a:off x="5453750" y="5228169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15039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2.08333E-7 -2.59259E-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poll or quiz assigned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$ 2000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51326" y="311320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53616" y="311320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3616" y="1233676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97518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$ 2000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43834" y="25769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62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992497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1AE808-AE34-45DB-A52D-A9D132F28B83}"/>
              </a:ext>
            </a:extLst>
          </p:cNvPr>
          <p:cNvSpPr/>
          <p:nvPr/>
        </p:nvSpPr>
        <p:spPr>
          <a:xfrm>
            <a:off x="1452892" y="2415957"/>
            <a:ext cx="9342799" cy="3355759"/>
          </a:xfrm>
          <a:prstGeom prst="roundRect">
            <a:avLst/>
          </a:prstGeom>
          <a:solidFill>
            <a:schemeClr val="bg1">
              <a:alpha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10E315AD-EA95-4042-A21E-301725A78B99}"/>
              </a:ext>
            </a:extLst>
          </p:cNvPr>
          <p:cNvSpPr/>
          <p:nvPr/>
        </p:nvSpPr>
        <p:spPr>
          <a:xfrm>
            <a:off x="1452892" y="2827702"/>
            <a:ext cx="9342799" cy="242158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blipFill>
                  <a:blip r:embed="rId5"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poll or quiz assigned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2771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Frau, Schild enthält.&#10;&#10;Automatisch generierte Beschreibung">
            <a:extLst>
              <a:ext uri="{FF2B5EF4-FFF2-40B4-BE49-F238E27FC236}">
                <a16:creationId xmlns:a16="http://schemas.microsoft.com/office/drawing/2014/main" id="{B40AFF4E-3CAC-45E1-A768-B7BEFCC34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38B249E7-5B71-473F-8BD9-892D6F37877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90" y="-655619"/>
            <a:ext cx="7521900" cy="7505343"/>
          </a:xfrm>
          <a:prstGeom prst="rect">
            <a:avLst/>
          </a:prstGeom>
        </p:spPr>
      </p:pic>
      <p:pic>
        <p:nvPicPr>
          <p:cNvPr id="8" name="Logo">
            <a:extLst>
              <a:ext uri="{FF2B5EF4-FFF2-40B4-BE49-F238E27FC236}">
                <a16:creationId xmlns:a16="http://schemas.microsoft.com/office/drawing/2014/main" id="{99CC84A6-0C2D-4769-B355-0283583CA3A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6127" y="-2073140"/>
            <a:ext cx="15763793" cy="1111522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B9B1636-2088-4D69-8762-EA85484334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687" y="-108230"/>
            <a:ext cx="11388436" cy="1655762"/>
          </a:xfrm>
        </p:spPr>
        <p:txBody>
          <a:bodyPr>
            <a:normAutofit/>
          </a:bodyPr>
          <a:lstStyle/>
          <a:p>
            <a:pPr algn="l"/>
            <a:r>
              <a:rPr lang="en-GB" sz="2400" dirty="0">
                <a:solidFill>
                  <a:schemeClr val="bg1"/>
                </a:solidFill>
                <a:latin typeface="Lato Light" panose="020F0302020204030203" pitchFamily="34" charset="77"/>
                <a:cs typeface="Calibri" panose="020F0502020204030204" pitchFamily="34" charset="0"/>
              </a:rPr>
              <a:t>Who wants to be a Millionaire</a:t>
            </a:r>
            <a:r>
              <a:rPr lang="en-GB" sz="4000" dirty="0">
                <a:solidFill>
                  <a:schemeClr val="bg1"/>
                </a:solidFill>
                <a:latin typeface="Lato Light" panose="020F0302020204030203" pitchFamily="34" charset="77"/>
                <a:cs typeface="Calibri" panose="020F0502020204030204" pitchFamily="34" charset="0"/>
              </a:rPr>
              <a:t> </a:t>
            </a:r>
            <a:br>
              <a:rPr lang="en-GB" sz="4000" dirty="0">
                <a:solidFill>
                  <a:schemeClr val="bg1"/>
                </a:solidFill>
                <a:latin typeface="Lato" panose="020F0502020204030203" pitchFamily="34" charset="77"/>
                <a:cs typeface="Calibri" panose="020F0502020204030204" pitchFamily="34" charset="0"/>
              </a:rPr>
            </a:br>
            <a:r>
              <a:rPr lang="en-GB" sz="3200" b="1" dirty="0">
                <a:solidFill>
                  <a:schemeClr val="bg1"/>
                </a:solidFill>
                <a:latin typeface="Lato" panose="020F0502020204030203" pitchFamily="34" charset="77"/>
                <a:cs typeface="Calibri" panose="020F0502020204030204" pitchFamily="34" charset="0"/>
              </a:rPr>
              <a:t>Template Tutorial</a:t>
            </a:r>
            <a:endParaRPr lang="en-GB" sz="4000" b="1" dirty="0">
              <a:solidFill>
                <a:schemeClr val="bg1"/>
              </a:solidFill>
              <a:latin typeface="Lato" panose="020F0502020204030203" pitchFamily="34" charset="77"/>
              <a:cs typeface="Calibri" panose="020F0502020204030204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002046B-132D-4BEF-81D6-5FF6F4D6E4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93517" y="684244"/>
            <a:ext cx="6201766" cy="1206313"/>
          </a:xfrm>
        </p:spPr>
        <p:txBody>
          <a:bodyPr>
            <a:normAutofit/>
          </a:bodyPr>
          <a:lstStyle/>
          <a:p>
            <a:pPr algn="l"/>
            <a:r>
              <a:rPr lang="en-GB" dirty="0">
                <a:solidFill>
                  <a:schemeClr val="bg1"/>
                </a:solidFill>
              </a:rPr>
              <a:t>Please read this short tutorial as a guide to show you how to get the best quizzing experience!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BEEEE0C5-443D-4EDA-AD95-3ECC2095E156}"/>
              </a:ext>
            </a:extLst>
          </p:cNvPr>
          <p:cNvSpPr txBox="1">
            <a:spLocks/>
          </p:cNvSpPr>
          <p:nvPr/>
        </p:nvSpPr>
        <p:spPr>
          <a:xfrm>
            <a:off x="550062" y="1987709"/>
            <a:ext cx="8906386" cy="59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3200" b="1">
                <a:solidFill>
                  <a:schemeClr val="bg1"/>
                </a:solidFill>
                <a:latin typeface="Arial Nova" panose="020B0504020202020204" pitchFamily="34" charset="0"/>
              </a:rPr>
              <a:t>Version A – Play with SlideLizard</a:t>
            </a:r>
            <a:endParaRPr lang="de-AT" sz="4800" b="1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BFD6FBFD-1695-4298-B32B-0227CFDEF4EB}"/>
              </a:ext>
            </a:extLst>
          </p:cNvPr>
          <p:cNvSpPr/>
          <p:nvPr/>
        </p:nvSpPr>
        <p:spPr>
          <a:xfrm>
            <a:off x="7041870" y="2164556"/>
            <a:ext cx="1652530" cy="32501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020EC5DA-AD02-4EA2-8E39-02A4DC879080}"/>
              </a:ext>
            </a:extLst>
          </p:cNvPr>
          <p:cNvSpPr txBox="1">
            <a:spLocks/>
          </p:cNvSpPr>
          <p:nvPr/>
        </p:nvSpPr>
        <p:spPr>
          <a:xfrm>
            <a:off x="7061812" y="2178844"/>
            <a:ext cx="1632588" cy="2964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1400" b="1">
                <a:solidFill>
                  <a:schemeClr val="bg1"/>
                </a:solidFill>
                <a:latin typeface="Arial Nova" panose="020B0504020202020204" pitchFamily="34" charset="0"/>
              </a:rPr>
              <a:t>RECOMMENDED</a:t>
            </a:r>
            <a:endParaRPr lang="de-AT" sz="2400" b="1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9CB6F860-F507-42A1-95C1-8D287008E3DF}"/>
              </a:ext>
            </a:extLst>
          </p:cNvPr>
          <p:cNvSpPr txBox="1">
            <a:spLocks/>
          </p:cNvSpPr>
          <p:nvPr/>
        </p:nvSpPr>
        <p:spPr>
          <a:xfrm>
            <a:off x="550062" y="2691994"/>
            <a:ext cx="11240156" cy="3594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solidFill>
                  <a:schemeClr val="bg1"/>
                </a:solidFill>
              </a:rPr>
              <a:t>Playing with SlideLizard has many benefits – you can add live quizzes and let your participants vote via smartphone and see the results! You can download SlideLizard for free here: </a:t>
            </a:r>
            <a:r>
              <a:rPr lang="en-GB" sz="2800" dirty="0">
                <a:solidFill>
                  <a:srgbClr val="00B0F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slidelizard.com/download</a:t>
            </a:r>
            <a:endParaRPr lang="en-GB" sz="2800" dirty="0">
              <a:solidFill>
                <a:srgbClr val="00B0F0"/>
              </a:solidFill>
            </a:endParaRPr>
          </a:p>
          <a:p>
            <a:pPr algn="l"/>
            <a:r>
              <a:rPr lang="en-GB" sz="2800" dirty="0">
                <a:solidFill>
                  <a:schemeClr val="bg1"/>
                </a:solidFill>
              </a:rPr>
              <a:t>Once you downloaded it, you need to connect this presentation with SlideLizard. If you need help, please watch our tutorial video: </a:t>
            </a:r>
            <a:r>
              <a:rPr lang="en-GB" sz="2800" dirty="0">
                <a:solidFill>
                  <a:srgbClr val="00B0F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youtube.com</a:t>
            </a:r>
            <a:r>
              <a:rPr lang="en-GB" sz="2800" dirty="0">
                <a:solidFill>
                  <a:srgbClr val="00B0F0"/>
                </a:solidFill>
              </a:rPr>
              <a:t>  </a:t>
            </a:r>
          </a:p>
          <a:p>
            <a:pPr algn="l"/>
            <a:endParaRPr lang="en-GB" sz="2800" dirty="0">
              <a:solidFill>
                <a:schemeClr val="bg1"/>
              </a:solidFill>
            </a:endParaRPr>
          </a:p>
          <a:p>
            <a:pPr algn="l"/>
            <a:r>
              <a:rPr lang="en-GB" sz="2800" dirty="0">
                <a:solidFill>
                  <a:schemeClr val="bg1"/>
                </a:solidFill>
              </a:rPr>
              <a:t>On the next slide, you‘ll learn how to create questions that will be shown directly in the right boxes on the slides.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A96E707-345B-2F4F-AC48-D20202892F60}"/>
              </a:ext>
            </a:extLst>
          </p:cNvPr>
          <p:cNvSpPr/>
          <p:nvPr/>
        </p:nvSpPr>
        <p:spPr>
          <a:xfrm>
            <a:off x="566687" y="1731301"/>
            <a:ext cx="11436891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68C1463C-72F6-6C4B-9EF9-CC00AAB9E403}"/>
              </a:ext>
            </a:extLst>
          </p:cNvPr>
          <p:cNvSpPr/>
          <p:nvPr/>
        </p:nvSpPr>
        <p:spPr>
          <a:xfrm>
            <a:off x="542459" y="5092862"/>
            <a:ext cx="11436891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0200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042459" cy="5198812"/>
            <a:chOff x="8179724" y="1168053"/>
            <a:chExt cx="3042459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59" y="1372438"/>
              <a:ext cx="2790620" cy="4832092"/>
              <a:chOff x="8262223" y="1304918"/>
              <a:chExt cx="3506827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3" y="1304918"/>
                <a:ext cx="2648097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4767757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2582" y="234484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3DC1648E-AEC8-4D5A-B94E-68991FA47E31}"/>
              </a:ext>
            </a:extLst>
          </p:cNvPr>
          <p:cNvSpPr/>
          <p:nvPr/>
        </p:nvSpPr>
        <p:spPr>
          <a:xfrm>
            <a:off x="5453750" y="489352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77674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1.11022E-1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poll or quiz assigned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$ 3000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853823" y="33077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56113" y="33077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90407" y="1233676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1276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$ 3000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78292" y="19276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183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992497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1AE808-AE34-45DB-A52D-A9D132F28B83}"/>
              </a:ext>
            </a:extLst>
          </p:cNvPr>
          <p:cNvSpPr/>
          <p:nvPr/>
        </p:nvSpPr>
        <p:spPr>
          <a:xfrm>
            <a:off x="1452892" y="2415957"/>
            <a:ext cx="9342799" cy="3355759"/>
          </a:xfrm>
          <a:prstGeom prst="roundRect">
            <a:avLst/>
          </a:prstGeom>
          <a:solidFill>
            <a:schemeClr val="bg1">
              <a:alpha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10E315AD-EA95-4042-A21E-301725A78B99}"/>
              </a:ext>
            </a:extLst>
          </p:cNvPr>
          <p:cNvSpPr/>
          <p:nvPr/>
        </p:nvSpPr>
        <p:spPr>
          <a:xfrm>
            <a:off x="1452892" y="2827702"/>
            <a:ext cx="9342799" cy="242158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blipFill>
                  <a:blip r:embed="rId5"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poll or quiz assigned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07115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042459" cy="5198812"/>
            <a:chOff x="8179724" y="1168053"/>
            <a:chExt cx="3042459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59" y="1372438"/>
              <a:ext cx="2790620" cy="4832092"/>
              <a:chOff x="8262223" y="1304918"/>
              <a:chExt cx="3506827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3" y="1304918"/>
                <a:ext cx="2648097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4436287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18097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3DC1648E-AEC8-4D5A-B94E-68991FA47E31}"/>
              </a:ext>
            </a:extLst>
          </p:cNvPr>
          <p:cNvSpPr/>
          <p:nvPr/>
        </p:nvSpPr>
        <p:spPr>
          <a:xfrm>
            <a:off x="5453750" y="456205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id="{356B8CC3-647F-43F2-AD48-4FED8DA59D5F}"/>
              </a:ext>
            </a:extLst>
          </p:cNvPr>
          <p:cNvSpPr/>
          <p:nvPr/>
        </p:nvSpPr>
        <p:spPr>
          <a:xfrm>
            <a:off x="5453750" y="488675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74611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-1.85185E-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poll or quiz assigned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6757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$ 5000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853823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56113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38513" y="130968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91162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$ 5000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56113" y="19276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202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992497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1AE808-AE34-45DB-A52D-A9D132F28B83}"/>
              </a:ext>
            </a:extLst>
          </p:cNvPr>
          <p:cNvSpPr/>
          <p:nvPr/>
        </p:nvSpPr>
        <p:spPr>
          <a:xfrm>
            <a:off x="1452892" y="2415957"/>
            <a:ext cx="9342799" cy="3355759"/>
          </a:xfrm>
          <a:prstGeom prst="roundRect">
            <a:avLst/>
          </a:prstGeom>
          <a:solidFill>
            <a:schemeClr val="bg1">
              <a:alpha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10E315AD-EA95-4042-A21E-301725A78B99}"/>
              </a:ext>
            </a:extLst>
          </p:cNvPr>
          <p:cNvSpPr/>
          <p:nvPr/>
        </p:nvSpPr>
        <p:spPr>
          <a:xfrm>
            <a:off x="1452892" y="2827702"/>
            <a:ext cx="9342799" cy="242158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blipFill>
                  <a:blip r:embed="rId5"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poll or quiz assigned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02235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121515" cy="5198812"/>
            <a:chOff x="8179724" y="1168053"/>
            <a:chExt cx="3121515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60" y="1372438"/>
              <a:ext cx="2869679" cy="4832092"/>
              <a:chOff x="8262223" y="1304918"/>
              <a:chExt cx="3606176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3" y="1304918"/>
                <a:ext cx="2747446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4111593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5306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3DC1648E-AEC8-4D5A-B94E-68991FA47E31}"/>
              </a:ext>
            </a:extLst>
          </p:cNvPr>
          <p:cNvSpPr/>
          <p:nvPr/>
        </p:nvSpPr>
        <p:spPr>
          <a:xfrm>
            <a:off x="5456853" y="423736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id="{356B8CC3-647F-43F2-AD48-4FED8DA59D5F}"/>
              </a:ext>
            </a:extLst>
          </p:cNvPr>
          <p:cNvSpPr/>
          <p:nvPr/>
        </p:nvSpPr>
        <p:spPr>
          <a:xfrm>
            <a:off x="5453750" y="488675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Question fininished indicator">
            <a:extLst>
              <a:ext uri="{FF2B5EF4-FFF2-40B4-BE49-F238E27FC236}">
                <a16:creationId xmlns:a16="http://schemas.microsoft.com/office/drawing/2014/main" id="{527F1671-F1CD-4F0E-B09A-5116B710CA56}"/>
              </a:ext>
            </a:extLst>
          </p:cNvPr>
          <p:cNvSpPr/>
          <p:nvPr/>
        </p:nvSpPr>
        <p:spPr>
          <a:xfrm>
            <a:off x="5453750" y="456752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09684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1.85185E-6 L -0.00026 -0.0474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poll or quiz assigned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$ 7000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853823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56113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38513" y="130968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51699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Frau, Schild enthält.&#10;&#10;Automatisch generierte Beschreibung">
            <a:extLst>
              <a:ext uri="{FF2B5EF4-FFF2-40B4-BE49-F238E27FC236}">
                <a16:creationId xmlns:a16="http://schemas.microsoft.com/office/drawing/2014/main" id="{B40AFF4E-3CAC-45E1-A768-B7BEFCC34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38B249E7-5B71-473F-8BD9-892D6F37877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0663" y="-3229057"/>
            <a:ext cx="10109309" cy="10087057"/>
          </a:xfrm>
          <a:prstGeom prst="rect">
            <a:avLst/>
          </a:prstGeom>
        </p:spPr>
      </p:pic>
      <p:pic>
        <p:nvPicPr>
          <p:cNvPr id="8" name="Logo">
            <a:extLst>
              <a:ext uri="{FF2B5EF4-FFF2-40B4-BE49-F238E27FC236}">
                <a16:creationId xmlns:a16="http://schemas.microsoft.com/office/drawing/2014/main" id="{99CC84A6-0C2D-4769-B355-0283583CA3A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1396" y="-494071"/>
            <a:ext cx="13912491" cy="9809855"/>
          </a:xfrm>
          <a:prstGeom prst="rect">
            <a:avLst/>
          </a:prstGeom>
        </p:spPr>
      </p:pic>
      <p:sp>
        <p:nvSpPr>
          <p:cNvPr id="14" name="Untertitel 2">
            <a:extLst>
              <a:ext uri="{FF2B5EF4-FFF2-40B4-BE49-F238E27FC236}">
                <a16:creationId xmlns:a16="http://schemas.microsoft.com/office/drawing/2014/main" id="{9CB6F860-F507-42A1-95C1-8D287008E3DF}"/>
              </a:ext>
            </a:extLst>
          </p:cNvPr>
          <p:cNvSpPr txBox="1">
            <a:spLocks/>
          </p:cNvSpPr>
          <p:nvPr/>
        </p:nvSpPr>
        <p:spPr>
          <a:xfrm>
            <a:off x="3599302" y="573735"/>
            <a:ext cx="3994564" cy="1733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2800" dirty="0">
                <a:solidFill>
                  <a:schemeClr val="bg1"/>
                </a:solidFill>
              </a:rPr>
              <a:t>1. Click </a:t>
            </a:r>
            <a:r>
              <a:rPr lang="de-AT" sz="2800" i="1" dirty="0">
                <a:solidFill>
                  <a:schemeClr val="bg1"/>
                </a:solidFill>
              </a:rPr>
              <a:t>Link </a:t>
            </a:r>
            <a:r>
              <a:rPr lang="de-AT" sz="2800" i="1" dirty="0" err="1">
                <a:solidFill>
                  <a:schemeClr val="bg1"/>
                </a:solidFill>
              </a:rPr>
              <a:t>to</a:t>
            </a:r>
            <a:r>
              <a:rPr lang="de-AT" sz="2800" i="1" dirty="0">
                <a:solidFill>
                  <a:schemeClr val="bg1"/>
                </a:solidFill>
              </a:rPr>
              <a:t> </a:t>
            </a:r>
            <a:r>
              <a:rPr lang="de-AT" sz="2800" i="1" dirty="0" err="1">
                <a:solidFill>
                  <a:schemeClr val="bg1"/>
                </a:solidFill>
              </a:rPr>
              <a:t>SlideLizard</a:t>
            </a:r>
            <a:r>
              <a:rPr lang="de-AT" sz="2800" i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C9CBC4-3DF4-4CB1-9868-E6A0FA2E73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1394" b="85319"/>
          <a:stretch/>
        </p:blipFill>
        <p:spPr>
          <a:xfrm>
            <a:off x="581636" y="88579"/>
            <a:ext cx="2674285" cy="12831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A9E98C-36D4-4F69-BD8B-0D08C605A61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268" t="16428" r="62286" b="20024"/>
          <a:stretch/>
        </p:blipFill>
        <p:spPr>
          <a:xfrm>
            <a:off x="537450" y="1486414"/>
            <a:ext cx="7647598" cy="5371586"/>
          </a:xfrm>
          <a:prstGeom prst="rect">
            <a:avLst/>
          </a:prstGeom>
        </p:spPr>
      </p:pic>
      <p:sp>
        <p:nvSpPr>
          <p:cNvPr id="9" name="Untertitel 2">
            <a:extLst>
              <a:ext uri="{FF2B5EF4-FFF2-40B4-BE49-F238E27FC236}">
                <a16:creationId xmlns:a16="http://schemas.microsoft.com/office/drawing/2014/main" id="{822D18A6-1187-4075-8A45-8972052339AD}"/>
              </a:ext>
            </a:extLst>
          </p:cNvPr>
          <p:cNvSpPr txBox="1">
            <a:spLocks/>
          </p:cNvSpPr>
          <p:nvPr/>
        </p:nvSpPr>
        <p:spPr>
          <a:xfrm>
            <a:off x="8333001" y="1486414"/>
            <a:ext cx="3521043" cy="3708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2800">
                <a:solidFill>
                  <a:schemeClr val="bg1"/>
                </a:solidFill>
              </a:rPr>
              <a:t>2. Under </a:t>
            </a:r>
            <a:r>
              <a:rPr lang="de-AT" sz="2800" i="1">
                <a:solidFill>
                  <a:schemeClr val="bg1"/>
                </a:solidFill>
              </a:rPr>
              <a:t>Polls and Quizzes</a:t>
            </a:r>
            <a:r>
              <a:rPr lang="de-AT" sz="2800">
                <a:solidFill>
                  <a:schemeClr val="bg1"/>
                </a:solidFill>
              </a:rPr>
              <a:t>, you can create quiz questions. Create as many questions as there are in the template (that is 14)</a:t>
            </a:r>
          </a:p>
          <a:p>
            <a:pPr algn="l"/>
            <a:endParaRPr lang="de-AT" sz="2800">
              <a:solidFill>
                <a:schemeClr val="bg1"/>
              </a:solidFill>
            </a:endParaRPr>
          </a:p>
          <a:p>
            <a:pPr algn="l"/>
            <a:endParaRPr lang="de-AT" sz="2800">
              <a:solidFill>
                <a:schemeClr val="bg1"/>
              </a:solidFill>
            </a:endParaRPr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D587AE72-3E91-4FA8-8B6A-C0038CA90B01}"/>
              </a:ext>
            </a:extLst>
          </p:cNvPr>
          <p:cNvSpPr txBox="1">
            <a:spLocks/>
          </p:cNvSpPr>
          <p:nvPr/>
        </p:nvSpPr>
        <p:spPr>
          <a:xfrm>
            <a:off x="5402148" y="3479560"/>
            <a:ext cx="3521043" cy="1733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1400" b="1">
                <a:solidFill>
                  <a:srgbClr val="7030A0"/>
                </a:solidFill>
              </a:rPr>
              <a:t>Always use „Single Choice Quiz“</a:t>
            </a:r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15F1C16A-3305-4943-8D4E-7D3F01FB12AB}"/>
              </a:ext>
            </a:extLst>
          </p:cNvPr>
          <p:cNvSpPr txBox="1">
            <a:spLocks/>
          </p:cNvSpPr>
          <p:nvPr/>
        </p:nvSpPr>
        <p:spPr>
          <a:xfrm>
            <a:off x="4171880" y="4832549"/>
            <a:ext cx="3994564" cy="1733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1400" b="1">
                <a:solidFill>
                  <a:srgbClr val="7030A0"/>
                </a:solidFill>
              </a:rPr>
              <a:t>Type in exactly 4 answers and tick the correct one</a:t>
            </a: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34B5F8B3-3A65-496E-A3B0-EAD802AD1DDD}"/>
              </a:ext>
            </a:extLst>
          </p:cNvPr>
          <p:cNvSpPr txBox="1">
            <a:spLocks/>
          </p:cNvSpPr>
          <p:nvPr/>
        </p:nvSpPr>
        <p:spPr>
          <a:xfrm>
            <a:off x="671985" y="3606971"/>
            <a:ext cx="2094519" cy="1733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1400" b="1">
                <a:solidFill>
                  <a:srgbClr val="7030A0"/>
                </a:solidFill>
              </a:rPr>
              <a:t>Your created questions will appear here</a:t>
            </a:r>
          </a:p>
        </p:txBody>
      </p:sp>
      <p:pic>
        <p:nvPicPr>
          <p:cNvPr id="16" name="Graphic 15" descr="Arrow: Counter-clockwise curve">
            <a:extLst>
              <a:ext uri="{FF2B5EF4-FFF2-40B4-BE49-F238E27FC236}">
                <a16:creationId xmlns:a16="http://schemas.microsoft.com/office/drawing/2014/main" id="{3F9E11D1-ECDC-4740-802D-5412C83C4E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8971982">
            <a:off x="6078684" y="2979159"/>
            <a:ext cx="564283" cy="564283"/>
          </a:xfrm>
          <a:prstGeom prst="rect">
            <a:avLst/>
          </a:prstGeom>
        </p:spPr>
      </p:pic>
      <p:pic>
        <p:nvPicPr>
          <p:cNvPr id="17" name="Graphic 16" descr="Arrow: Counter-clockwise curve">
            <a:extLst>
              <a:ext uri="{FF2B5EF4-FFF2-40B4-BE49-F238E27FC236}">
                <a16:creationId xmlns:a16="http://schemas.microsoft.com/office/drawing/2014/main" id="{FF4B3B59-AA87-44BF-A20B-C5909F607E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18855">
            <a:off x="6697791" y="4976136"/>
            <a:ext cx="679022" cy="10164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36873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$ 7000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56113" y="19276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165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992497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1AE808-AE34-45DB-A52D-A9D132F28B83}"/>
              </a:ext>
            </a:extLst>
          </p:cNvPr>
          <p:cNvSpPr/>
          <p:nvPr/>
        </p:nvSpPr>
        <p:spPr>
          <a:xfrm>
            <a:off x="1452892" y="2415957"/>
            <a:ext cx="9342799" cy="3355759"/>
          </a:xfrm>
          <a:prstGeom prst="roundRect">
            <a:avLst/>
          </a:prstGeom>
          <a:solidFill>
            <a:schemeClr val="bg1">
              <a:alpha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10E315AD-EA95-4042-A21E-301725A78B99}"/>
              </a:ext>
            </a:extLst>
          </p:cNvPr>
          <p:cNvSpPr/>
          <p:nvPr/>
        </p:nvSpPr>
        <p:spPr>
          <a:xfrm>
            <a:off x="1452892" y="2827702"/>
            <a:ext cx="9342799" cy="242158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blipFill>
                  <a:blip r:embed="rId5"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poll or quiz assigned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60984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083689" cy="5198812"/>
            <a:chOff x="8179724" y="1168053"/>
            <a:chExt cx="3083689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61" y="1372438"/>
              <a:ext cx="2831852" cy="4832092"/>
              <a:chOff x="8262223" y="1304918"/>
              <a:chExt cx="3558640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1" y="1304918"/>
                <a:ext cx="2699912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3770598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09119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3DC1648E-AEC8-4D5A-B94E-68991FA47E31}"/>
              </a:ext>
            </a:extLst>
          </p:cNvPr>
          <p:cNvSpPr/>
          <p:nvPr/>
        </p:nvSpPr>
        <p:spPr>
          <a:xfrm>
            <a:off x="5452024" y="3896369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id="{356B8CC3-647F-43F2-AD48-4FED8DA59D5F}"/>
              </a:ext>
            </a:extLst>
          </p:cNvPr>
          <p:cNvSpPr/>
          <p:nvPr/>
        </p:nvSpPr>
        <p:spPr>
          <a:xfrm>
            <a:off x="5453750" y="488675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Question fininished indicator">
            <a:extLst>
              <a:ext uri="{FF2B5EF4-FFF2-40B4-BE49-F238E27FC236}">
                <a16:creationId xmlns:a16="http://schemas.microsoft.com/office/drawing/2014/main" id="{527F1671-F1CD-4F0E-B09A-5116B710CA56}"/>
              </a:ext>
            </a:extLst>
          </p:cNvPr>
          <p:cNvSpPr/>
          <p:nvPr/>
        </p:nvSpPr>
        <p:spPr>
          <a:xfrm>
            <a:off x="5453750" y="456752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Question fininished indicator">
            <a:extLst>
              <a:ext uri="{FF2B5EF4-FFF2-40B4-BE49-F238E27FC236}">
                <a16:creationId xmlns:a16="http://schemas.microsoft.com/office/drawing/2014/main" id="{35663450-3B46-4AB9-A9E7-10182D9D85D4}"/>
              </a:ext>
            </a:extLst>
          </p:cNvPr>
          <p:cNvSpPr/>
          <p:nvPr/>
        </p:nvSpPr>
        <p:spPr>
          <a:xfrm>
            <a:off x="5452024" y="424828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65913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3.7037E-7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poll or quiz assigned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446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$ 10,000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853823" y="279424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56113" y="279424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38513" y="130968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89459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446049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$ 10,000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43834" y="19276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442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992497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1AE808-AE34-45DB-A52D-A9D132F28B83}"/>
              </a:ext>
            </a:extLst>
          </p:cNvPr>
          <p:cNvSpPr/>
          <p:nvPr/>
        </p:nvSpPr>
        <p:spPr>
          <a:xfrm>
            <a:off x="1452892" y="2415957"/>
            <a:ext cx="9342799" cy="3355759"/>
          </a:xfrm>
          <a:prstGeom prst="roundRect">
            <a:avLst/>
          </a:prstGeom>
          <a:solidFill>
            <a:schemeClr val="bg1">
              <a:alpha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10E315AD-EA95-4042-A21E-301725A78B99}"/>
              </a:ext>
            </a:extLst>
          </p:cNvPr>
          <p:cNvSpPr/>
          <p:nvPr/>
        </p:nvSpPr>
        <p:spPr>
          <a:xfrm>
            <a:off x="1452892" y="2827702"/>
            <a:ext cx="9342799" cy="242158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blipFill>
                  <a:blip r:embed="rId5"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poll or quiz assigned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88621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121515" cy="5198812"/>
            <a:chOff x="8179724" y="1168053"/>
            <a:chExt cx="3121515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60" y="1372438"/>
              <a:ext cx="2869679" cy="4832092"/>
              <a:chOff x="8262223" y="1304918"/>
              <a:chExt cx="3606176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2" y="1304918"/>
                <a:ext cx="2747447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3430402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22128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3DC1648E-AEC8-4D5A-B94E-68991FA47E31}"/>
              </a:ext>
            </a:extLst>
          </p:cNvPr>
          <p:cNvSpPr/>
          <p:nvPr/>
        </p:nvSpPr>
        <p:spPr>
          <a:xfrm>
            <a:off x="5451843" y="35561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id="{356B8CC3-647F-43F2-AD48-4FED8DA59D5F}"/>
              </a:ext>
            </a:extLst>
          </p:cNvPr>
          <p:cNvSpPr/>
          <p:nvPr/>
        </p:nvSpPr>
        <p:spPr>
          <a:xfrm>
            <a:off x="5453750" y="488675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Question fininished indicator">
            <a:extLst>
              <a:ext uri="{FF2B5EF4-FFF2-40B4-BE49-F238E27FC236}">
                <a16:creationId xmlns:a16="http://schemas.microsoft.com/office/drawing/2014/main" id="{527F1671-F1CD-4F0E-B09A-5116B710CA56}"/>
              </a:ext>
            </a:extLst>
          </p:cNvPr>
          <p:cNvSpPr/>
          <p:nvPr/>
        </p:nvSpPr>
        <p:spPr>
          <a:xfrm>
            <a:off x="5453750" y="456752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Question fininished indicator">
            <a:extLst>
              <a:ext uri="{FF2B5EF4-FFF2-40B4-BE49-F238E27FC236}">
                <a16:creationId xmlns:a16="http://schemas.microsoft.com/office/drawing/2014/main" id="{35663450-3B46-4AB9-A9E7-10182D9D85D4}"/>
              </a:ext>
            </a:extLst>
          </p:cNvPr>
          <p:cNvSpPr/>
          <p:nvPr/>
        </p:nvSpPr>
        <p:spPr>
          <a:xfrm>
            <a:off x="5451843" y="4229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Question fininished indicator">
            <a:extLst>
              <a:ext uri="{FF2B5EF4-FFF2-40B4-BE49-F238E27FC236}">
                <a16:creationId xmlns:a16="http://schemas.microsoft.com/office/drawing/2014/main" id="{09B79EB2-FA5C-4063-B926-F05841E08541}"/>
              </a:ext>
            </a:extLst>
          </p:cNvPr>
          <p:cNvSpPr/>
          <p:nvPr/>
        </p:nvSpPr>
        <p:spPr>
          <a:xfrm>
            <a:off x="5451843" y="390129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22205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-2.59259E-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poll or quiz assigned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6757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$ 20,000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853823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56113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04753" y="130968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78159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$ 20,000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56113" y="19276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567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992497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1AE808-AE34-45DB-A52D-A9D132F28B83}"/>
              </a:ext>
            </a:extLst>
          </p:cNvPr>
          <p:cNvSpPr/>
          <p:nvPr/>
        </p:nvSpPr>
        <p:spPr>
          <a:xfrm>
            <a:off x="1452892" y="2415957"/>
            <a:ext cx="9342799" cy="3355759"/>
          </a:xfrm>
          <a:prstGeom prst="roundRect">
            <a:avLst/>
          </a:prstGeom>
          <a:solidFill>
            <a:schemeClr val="bg1">
              <a:alpha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10E315AD-EA95-4042-A21E-301725A78B99}"/>
              </a:ext>
            </a:extLst>
          </p:cNvPr>
          <p:cNvSpPr/>
          <p:nvPr/>
        </p:nvSpPr>
        <p:spPr>
          <a:xfrm>
            <a:off x="1452892" y="2827702"/>
            <a:ext cx="9342799" cy="242158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blipFill>
                  <a:blip r:embed="rId5"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poll or quiz assigned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4795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Frau, Schild enthält.&#10;&#10;Automatisch generierte Beschreibung">
            <a:extLst>
              <a:ext uri="{FF2B5EF4-FFF2-40B4-BE49-F238E27FC236}">
                <a16:creationId xmlns:a16="http://schemas.microsoft.com/office/drawing/2014/main" id="{B40AFF4E-3CAC-45E1-A768-B7BEFCC34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38B249E7-5B71-473F-8BD9-892D6F37877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808" y="-287159"/>
            <a:ext cx="7521900" cy="7505343"/>
          </a:xfrm>
          <a:prstGeom prst="rect">
            <a:avLst/>
          </a:prstGeom>
        </p:spPr>
      </p:pic>
      <p:pic>
        <p:nvPicPr>
          <p:cNvPr id="8" name="Logo">
            <a:extLst>
              <a:ext uri="{FF2B5EF4-FFF2-40B4-BE49-F238E27FC236}">
                <a16:creationId xmlns:a16="http://schemas.microsoft.com/office/drawing/2014/main" id="{99CC84A6-0C2D-4769-B355-0283583CA3A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198204"/>
            <a:ext cx="16557855" cy="11675131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BEEEE0C5-443D-4EDA-AD95-3ECC2095E156}"/>
              </a:ext>
            </a:extLst>
          </p:cNvPr>
          <p:cNvSpPr txBox="1">
            <a:spLocks/>
          </p:cNvSpPr>
          <p:nvPr/>
        </p:nvSpPr>
        <p:spPr>
          <a:xfrm>
            <a:off x="568743" y="-495122"/>
            <a:ext cx="8830526" cy="11541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>
                <a:solidFill>
                  <a:schemeClr val="bg1"/>
                </a:solidFill>
                <a:latin typeface="Arial Nova" panose="020B0504020202020204" pitchFamily="34" charset="0"/>
              </a:rPr>
              <a:t>3. Mark the correct answer </a:t>
            </a:r>
            <a:endParaRPr lang="en-GB" sz="4400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29E0E4-DDBE-4EC8-9868-4E80BBB2935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4643" b="25555"/>
          <a:stretch/>
        </p:blipFill>
        <p:spPr>
          <a:xfrm>
            <a:off x="469262" y="658991"/>
            <a:ext cx="9029489" cy="4168140"/>
          </a:xfrm>
          <a:prstGeom prst="rect">
            <a:avLst/>
          </a:prstGeom>
        </p:spPr>
      </p:pic>
      <p:sp>
        <p:nvSpPr>
          <p:cNvPr id="18" name="Untertitel 2">
            <a:extLst>
              <a:ext uri="{FF2B5EF4-FFF2-40B4-BE49-F238E27FC236}">
                <a16:creationId xmlns:a16="http://schemas.microsoft.com/office/drawing/2014/main" id="{B974D5CE-69AC-41B4-A74B-FE89BF430338}"/>
              </a:ext>
            </a:extLst>
          </p:cNvPr>
          <p:cNvSpPr txBox="1">
            <a:spLocks/>
          </p:cNvSpPr>
          <p:nvPr/>
        </p:nvSpPr>
        <p:spPr>
          <a:xfrm>
            <a:off x="9602894" y="652459"/>
            <a:ext cx="1965961" cy="29869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1800">
                <a:solidFill>
                  <a:schemeClr val="bg1"/>
                </a:solidFill>
              </a:rPr>
              <a:t>3.1 Go to an answer slide. Click on the box with the answer that is preset as green. Go to </a:t>
            </a:r>
            <a:r>
              <a:rPr lang="de-AT" sz="1800" i="1">
                <a:solidFill>
                  <a:schemeClr val="bg1"/>
                </a:solidFill>
              </a:rPr>
              <a:t>Shape Format </a:t>
            </a:r>
            <a:r>
              <a:rPr lang="de-AT" sz="1800">
                <a:solidFill>
                  <a:schemeClr val="bg1"/>
                </a:solidFill>
              </a:rPr>
              <a:t>and under </a:t>
            </a:r>
            <a:r>
              <a:rPr lang="de-AT" sz="1800" i="1">
                <a:solidFill>
                  <a:schemeClr val="bg1"/>
                </a:solidFill>
              </a:rPr>
              <a:t>Shape Fill</a:t>
            </a:r>
            <a:r>
              <a:rPr lang="de-AT" sz="1800">
                <a:solidFill>
                  <a:schemeClr val="bg1"/>
                </a:solidFill>
              </a:rPr>
              <a:t>, select the black color.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4A8EF6-DA75-43BB-B3B1-9DBEC2E851F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6328" b="9226"/>
          <a:stretch/>
        </p:blipFill>
        <p:spPr>
          <a:xfrm>
            <a:off x="5743574" y="3075788"/>
            <a:ext cx="6500497" cy="3800121"/>
          </a:xfrm>
          <a:prstGeom prst="rect">
            <a:avLst/>
          </a:prstGeom>
        </p:spPr>
      </p:pic>
      <p:sp>
        <p:nvSpPr>
          <p:cNvPr id="9" name="Untertitel 2">
            <a:extLst>
              <a:ext uri="{FF2B5EF4-FFF2-40B4-BE49-F238E27FC236}">
                <a16:creationId xmlns:a16="http://schemas.microsoft.com/office/drawing/2014/main" id="{B1C54D04-986B-43ED-A6A6-4F920FD38EB8}"/>
              </a:ext>
            </a:extLst>
          </p:cNvPr>
          <p:cNvSpPr txBox="1">
            <a:spLocks/>
          </p:cNvSpPr>
          <p:nvPr/>
        </p:nvSpPr>
        <p:spPr>
          <a:xfrm>
            <a:off x="3841006" y="4962525"/>
            <a:ext cx="1965961" cy="25544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1800">
                <a:solidFill>
                  <a:schemeClr val="bg1"/>
                </a:solidFill>
              </a:rPr>
              <a:t>3.2 Click on the box that contains the right answer. Under Shape Fill, select the light green color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817A978-071D-4AAC-9767-CD7996013215}"/>
              </a:ext>
            </a:extLst>
          </p:cNvPr>
          <p:cNvSpPr/>
          <p:nvPr/>
        </p:nvSpPr>
        <p:spPr>
          <a:xfrm>
            <a:off x="2740991" y="4033839"/>
            <a:ext cx="2767952" cy="860989"/>
          </a:xfrm>
          <a:prstGeom prst="ellipse">
            <a:avLst/>
          </a:prstGeom>
          <a:noFill/>
          <a:ln w="28575">
            <a:solidFill>
              <a:srgbClr val="7030A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 descr="Arrow: Counter-clockwise curve">
            <a:extLst>
              <a:ext uri="{FF2B5EF4-FFF2-40B4-BE49-F238E27FC236}">
                <a16:creationId xmlns:a16="http://schemas.microsoft.com/office/drawing/2014/main" id="{03C56513-8783-4CA8-8D68-650EB864DF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4557219">
            <a:off x="2383382" y="4657090"/>
            <a:ext cx="914400" cy="914400"/>
          </a:xfrm>
          <a:prstGeom prst="rect">
            <a:avLst/>
          </a:prstGeom>
        </p:spPr>
      </p:pic>
      <p:sp>
        <p:nvSpPr>
          <p:cNvPr id="14" name="Untertitel 2">
            <a:extLst>
              <a:ext uri="{FF2B5EF4-FFF2-40B4-BE49-F238E27FC236}">
                <a16:creationId xmlns:a16="http://schemas.microsoft.com/office/drawing/2014/main" id="{776B6478-89FB-49E5-B36F-8117634D0C73}"/>
              </a:ext>
            </a:extLst>
          </p:cNvPr>
          <p:cNvSpPr txBox="1">
            <a:spLocks/>
          </p:cNvSpPr>
          <p:nvPr/>
        </p:nvSpPr>
        <p:spPr>
          <a:xfrm>
            <a:off x="1024734" y="5322710"/>
            <a:ext cx="1965961" cy="25544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1600" i="1">
                <a:solidFill>
                  <a:schemeClr val="bg1"/>
                </a:solidFill>
              </a:rPr>
              <a:t>Previously green box, now filled black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9718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042459" cy="5198812"/>
            <a:chOff x="8179724" y="1168053"/>
            <a:chExt cx="3042459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60" y="1372438"/>
              <a:ext cx="2790621" cy="4832092"/>
              <a:chOff x="8262223" y="1304918"/>
              <a:chExt cx="3506828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2" y="1304918"/>
                <a:ext cx="2648099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3099867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5306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3DC1648E-AEC8-4D5A-B94E-68991FA47E31}"/>
              </a:ext>
            </a:extLst>
          </p:cNvPr>
          <p:cNvSpPr/>
          <p:nvPr/>
        </p:nvSpPr>
        <p:spPr>
          <a:xfrm>
            <a:off x="5451843" y="3228415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id="{356B8CC3-647F-43F2-AD48-4FED8DA59D5F}"/>
              </a:ext>
            </a:extLst>
          </p:cNvPr>
          <p:cNvSpPr/>
          <p:nvPr/>
        </p:nvSpPr>
        <p:spPr>
          <a:xfrm>
            <a:off x="5453750" y="488675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Question fininished indicator">
            <a:extLst>
              <a:ext uri="{FF2B5EF4-FFF2-40B4-BE49-F238E27FC236}">
                <a16:creationId xmlns:a16="http://schemas.microsoft.com/office/drawing/2014/main" id="{527F1671-F1CD-4F0E-B09A-5116B710CA56}"/>
              </a:ext>
            </a:extLst>
          </p:cNvPr>
          <p:cNvSpPr/>
          <p:nvPr/>
        </p:nvSpPr>
        <p:spPr>
          <a:xfrm>
            <a:off x="5453750" y="456752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Question fininished indicator">
            <a:extLst>
              <a:ext uri="{FF2B5EF4-FFF2-40B4-BE49-F238E27FC236}">
                <a16:creationId xmlns:a16="http://schemas.microsoft.com/office/drawing/2014/main" id="{35663450-3B46-4AB9-A9E7-10182D9D85D4}"/>
              </a:ext>
            </a:extLst>
          </p:cNvPr>
          <p:cNvSpPr/>
          <p:nvPr/>
        </p:nvSpPr>
        <p:spPr>
          <a:xfrm>
            <a:off x="5451843" y="4229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Question fininished indicator">
            <a:extLst>
              <a:ext uri="{FF2B5EF4-FFF2-40B4-BE49-F238E27FC236}">
                <a16:creationId xmlns:a16="http://schemas.microsoft.com/office/drawing/2014/main" id="{09B79EB2-FA5C-4063-B926-F05841E08541}"/>
              </a:ext>
            </a:extLst>
          </p:cNvPr>
          <p:cNvSpPr/>
          <p:nvPr/>
        </p:nvSpPr>
        <p:spPr>
          <a:xfrm>
            <a:off x="5451843" y="390129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Question fininished indicator">
            <a:extLst>
              <a:ext uri="{FF2B5EF4-FFF2-40B4-BE49-F238E27FC236}">
                <a16:creationId xmlns:a16="http://schemas.microsoft.com/office/drawing/2014/main" id="{DAE913F4-68F5-4A1E-9115-54718CB7886F}"/>
              </a:ext>
            </a:extLst>
          </p:cNvPr>
          <p:cNvSpPr/>
          <p:nvPr/>
        </p:nvSpPr>
        <p:spPr>
          <a:xfrm>
            <a:off x="5451843" y="356304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50823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-4.44444E-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poll or quiz assigned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$ 30,000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829148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31438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33224" y="130968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98707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$ 30,000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56113" y="19276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864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992497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1AE808-AE34-45DB-A52D-A9D132F28B83}"/>
              </a:ext>
            </a:extLst>
          </p:cNvPr>
          <p:cNvSpPr/>
          <p:nvPr/>
        </p:nvSpPr>
        <p:spPr>
          <a:xfrm>
            <a:off x="1452892" y="2415957"/>
            <a:ext cx="9342799" cy="3355759"/>
          </a:xfrm>
          <a:prstGeom prst="roundRect">
            <a:avLst/>
          </a:prstGeom>
          <a:solidFill>
            <a:schemeClr val="bg1">
              <a:alpha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10E315AD-EA95-4042-A21E-301725A78B99}"/>
              </a:ext>
            </a:extLst>
          </p:cNvPr>
          <p:cNvSpPr/>
          <p:nvPr/>
        </p:nvSpPr>
        <p:spPr>
          <a:xfrm>
            <a:off x="1452892" y="2827702"/>
            <a:ext cx="9342799" cy="242158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blipFill>
                  <a:blip r:embed="rId5"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poll or quiz assigned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86492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200239" cy="5198812"/>
            <a:chOff x="8179724" y="1168053"/>
            <a:chExt cx="3200239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60" y="1372438"/>
              <a:ext cx="2948403" cy="4832092"/>
              <a:chOff x="8262223" y="1304918"/>
              <a:chExt cx="3705104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2" y="1304918"/>
                <a:ext cx="2846375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2767724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25851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3DC1648E-AEC8-4D5A-B94E-68991FA47E31}"/>
              </a:ext>
            </a:extLst>
          </p:cNvPr>
          <p:cNvSpPr/>
          <p:nvPr/>
        </p:nvSpPr>
        <p:spPr>
          <a:xfrm>
            <a:off x="5451843" y="2893495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id="{356B8CC3-647F-43F2-AD48-4FED8DA59D5F}"/>
              </a:ext>
            </a:extLst>
          </p:cNvPr>
          <p:cNvSpPr/>
          <p:nvPr/>
        </p:nvSpPr>
        <p:spPr>
          <a:xfrm>
            <a:off x="5453750" y="488675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Question fininished indicator">
            <a:extLst>
              <a:ext uri="{FF2B5EF4-FFF2-40B4-BE49-F238E27FC236}">
                <a16:creationId xmlns:a16="http://schemas.microsoft.com/office/drawing/2014/main" id="{527F1671-F1CD-4F0E-B09A-5116B710CA56}"/>
              </a:ext>
            </a:extLst>
          </p:cNvPr>
          <p:cNvSpPr/>
          <p:nvPr/>
        </p:nvSpPr>
        <p:spPr>
          <a:xfrm>
            <a:off x="5453750" y="456752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Question fininished indicator">
            <a:extLst>
              <a:ext uri="{FF2B5EF4-FFF2-40B4-BE49-F238E27FC236}">
                <a16:creationId xmlns:a16="http://schemas.microsoft.com/office/drawing/2014/main" id="{35663450-3B46-4AB9-A9E7-10182D9D85D4}"/>
              </a:ext>
            </a:extLst>
          </p:cNvPr>
          <p:cNvSpPr/>
          <p:nvPr/>
        </p:nvSpPr>
        <p:spPr>
          <a:xfrm>
            <a:off x="5451843" y="4229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Question fininished indicator">
            <a:extLst>
              <a:ext uri="{FF2B5EF4-FFF2-40B4-BE49-F238E27FC236}">
                <a16:creationId xmlns:a16="http://schemas.microsoft.com/office/drawing/2014/main" id="{09B79EB2-FA5C-4063-B926-F05841E08541}"/>
              </a:ext>
            </a:extLst>
          </p:cNvPr>
          <p:cNvSpPr/>
          <p:nvPr/>
        </p:nvSpPr>
        <p:spPr>
          <a:xfrm>
            <a:off x="5451843" y="390129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Question fininished indicator">
            <a:extLst>
              <a:ext uri="{FF2B5EF4-FFF2-40B4-BE49-F238E27FC236}">
                <a16:creationId xmlns:a16="http://schemas.microsoft.com/office/drawing/2014/main" id="{DAE913F4-68F5-4A1E-9115-54718CB7886F}"/>
              </a:ext>
            </a:extLst>
          </p:cNvPr>
          <p:cNvSpPr/>
          <p:nvPr/>
        </p:nvSpPr>
        <p:spPr>
          <a:xfrm>
            <a:off x="5451843" y="356304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Question fininished indicator">
            <a:extLst>
              <a:ext uri="{FF2B5EF4-FFF2-40B4-BE49-F238E27FC236}">
                <a16:creationId xmlns:a16="http://schemas.microsoft.com/office/drawing/2014/main" id="{AB1AA80F-9F23-4CFB-A84F-881D1BD1461E}"/>
              </a:ext>
            </a:extLst>
          </p:cNvPr>
          <p:cNvSpPr/>
          <p:nvPr/>
        </p:nvSpPr>
        <p:spPr>
          <a:xfrm>
            <a:off x="5451843" y="3229619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62249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-3.33333E-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poll or quiz assigned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$ 50,000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853823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56113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38513" y="130968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4142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$ 50,000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56113" y="19276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186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992497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1AE808-AE34-45DB-A52D-A9D132F28B83}"/>
              </a:ext>
            </a:extLst>
          </p:cNvPr>
          <p:cNvSpPr/>
          <p:nvPr/>
        </p:nvSpPr>
        <p:spPr>
          <a:xfrm>
            <a:off x="1452892" y="2415957"/>
            <a:ext cx="9342799" cy="3355759"/>
          </a:xfrm>
          <a:prstGeom prst="roundRect">
            <a:avLst/>
          </a:prstGeom>
          <a:solidFill>
            <a:schemeClr val="bg1">
              <a:alpha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10E315AD-EA95-4042-A21E-301725A78B99}"/>
              </a:ext>
            </a:extLst>
          </p:cNvPr>
          <p:cNvSpPr/>
          <p:nvPr/>
        </p:nvSpPr>
        <p:spPr>
          <a:xfrm>
            <a:off x="1452892" y="2827702"/>
            <a:ext cx="9342799" cy="242158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blipFill>
                  <a:blip r:embed="rId5"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poll or quiz assigned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12005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042459" cy="5198812"/>
            <a:chOff x="8179724" y="1168053"/>
            <a:chExt cx="3042459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60" y="1372438"/>
              <a:ext cx="2790621" cy="4832092"/>
              <a:chOff x="8262223" y="1304918"/>
              <a:chExt cx="3506828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2" y="1304918"/>
                <a:ext cx="2648099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2434611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3933" y="157273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3DC1648E-AEC8-4D5A-B94E-68991FA47E31}"/>
              </a:ext>
            </a:extLst>
          </p:cNvPr>
          <p:cNvSpPr/>
          <p:nvPr/>
        </p:nvSpPr>
        <p:spPr>
          <a:xfrm>
            <a:off x="5451843" y="256038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id="{356B8CC3-647F-43F2-AD48-4FED8DA59D5F}"/>
              </a:ext>
            </a:extLst>
          </p:cNvPr>
          <p:cNvSpPr/>
          <p:nvPr/>
        </p:nvSpPr>
        <p:spPr>
          <a:xfrm>
            <a:off x="5453750" y="488675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Question fininished indicator">
            <a:extLst>
              <a:ext uri="{FF2B5EF4-FFF2-40B4-BE49-F238E27FC236}">
                <a16:creationId xmlns:a16="http://schemas.microsoft.com/office/drawing/2014/main" id="{527F1671-F1CD-4F0E-B09A-5116B710CA56}"/>
              </a:ext>
            </a:extLst>
          </p:cNvPr>
          <p:cNvSpPr/>
          <p:nvPr/>
        </p:nvSpPr>
        <p:spPr>
          <a:xfrm>
            <a:off x="5453750" y="456752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Question fininished indicator">
            <a:extLst>
              <a:ext uri="{FF2B5EF4-FFF2-40B4-BE49-F238E27FC236}">
                <a16:creationId xmlns:a16="http://schemas.microsoft.com/office/drawing/2014/main" id="{35663450-3B46-4AB9-A9E7-10182D9D85D4}"/>
              </a:ext>
            </a:extLst>
          </p:cNvPr>
          <p:cNvSpPr/>
          <p:nvPr/>
        </p:nvSpPr>
        <p:spPr>
          <a:xfrm>
            <a:off x="5451843" y="4229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Question fininished indicator">
            <a:extLst>
              <a:ext uri="{FF2B5EF4-FFF2-40B4-BE49-F238E27FC236}">
                <a16:creationId xmlns:a16="http://schemas.microsoft.com/office/drawing/2014/main" id="{09B79EB2-FA5C-4063-B926-F05841E08541}"/>
              </a:ext>
            </a:extLst>
          </p:cNvPr>
          <p:cNvSpPr/>
          <p:nvPr/>
        </p:nvSpPr>
        <p:spPr>
          <a:xfrm>
            <a:off x="5451843" y="390129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Question fininished indicator">
            <a:extLst>
              <a:ext uri="{FF2B5EF4-FFF2-40B4-BE49-F238E27FC236}">
                <a16:creationId xmlns:a16="http://schemas.microsoft.com/office/drawing/2014/main" id="{DAE913F4-68F5-4A1E-9115-54718CB7886F}"/>
              </a:ext>
            </a:extLst>
          </p:cNvPr>
          <p:cNvSpPr/>
          <p:nvPr/>
        </p:nvSpPr>
        <p:spPr>
          <a:xfrm>
            <a:off x="5451843" y="356304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Question fininished indicator">
            <a:extLst>
              <a:ext uri="{FF2B5EF4-FFF2-40B4-BE49-F238E27FC236}">
                <a16:creationId xmlns:a16="http://schemas.microsoft.com/office/drawing/2014/main" id="{AB1AA80F-9F23-4CFB-A84F-881D1BD1461E}"/>
              </a:ext>
            </a:extLst>
          </p:cNvPr>
          <p:cNvSpPr/>
          <p:nvPr/>
        </p:nvSpPr>
        <p:spPr>
          <a:xfrm>
            <a:off x="5451843" y="3229619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Question fininished indicator">
            <a:extLst>
              <a:ext uri="{FF2B5EF4-FFF2-40B4-BE49-F238E27FC236}">
                <a16:creationId xmlns:a16="http://schemas.microsoft.com/office/drawing/2014/main" id="{6956CA7C-A702-4E7A-AB66-9719EF65F990}"/>
              </a:ext>
            </a:extLst>
          </p:cNvPr>
          <p:cNvSpPr/>
          <p:nvPr/>
        </p:nvSpPr>
        <p:spPr>
          <a:xfrm>
            <a:off x="5453750" y="289650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86034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-3.7037E-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poll or quiz assigned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$ 100,000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853823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56113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6113" y="130968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67616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Frau, Schild enthält.&#10;&#10;Automatisch generierte Beschreibung">
            <a:extLst>
              <a:ext uri="{FF2B5EF4-FFF2-40B4-BE49-F238E27FC236}">
                <a16:creationId xmlns:a16="http://schemas.microsoft.com/office/drawing/2014/main" id="{B40AFF4E-3CAC-45E1-A768-B7BEFCC34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38B249E7-5B71-473F-8BD9-892D6F37877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808" y="-287159"/>
            <a:ext cx="7521900" cy="7505343"/>
          </a:xfrm>
          <a:prstGeom prst="rect">
            <a:avLst/>
          </a:prstGeom>
        </p:spPr>
      </p:pic>
      <p:pic>
        <p:nvPicPr>
          <p:cNvPr id="8" name="Logo">
            <a:extLst>
              <a:ext uri="{FF2B5EF4-FFF2-40B4-BE49-F238E27FC236}">
                <a16:creationId xmlns:a16="http://schemas.microsoft.com/office/drawing/2014/main" id="{99CC84A6-0C2D-4769-B355-0283583CA3A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198204"/>
            <a:ext cx="16557855" cy="116751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F773E42-003D-4E3A-A644-ED651F887C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0804" b="27380"/>
          <a:stretch/>
        </p:blipFill>
        <p:spPr>
          <a:xfrm>
            <a:off x="3609608" y="904695"/>
            <a:ext cx="8582392" cy="6003955"/>
          </a:xfrm>
          <a:prstGeom prst="rect">
            <a:avLst/>
          </a:prstGeom>
        </p:spPr>
      </p:pic>
      <p:sp>
        <p:nvSpPr>
          <p:cNvPr id="14" name="Untertitel 2">
            <a:extLst>
              <a:ext uri="{FF2B5EF4-FFF2-40B4-BE49-F238E27FC236}">
                <a16:creationId xmlns:a16="http://schemas.microsoft.com/office/drawing/2014/main" id="{9CB6F860-F507-42A1-95C1-8D287008E3DF}"/>
              </a:ext>
            </a:extLst>
          </p:cNvPr>
          <p:cNvSpPr txBox="1">
            <a:spLocks/>
          </p:cNvSpPr>
          <p:nvPr/>
        </p:nvSpPr>
        <p:spPr>
          <a:xfrm>
            <a:off x="434897" y="781124"/>
            <a:ext cx="2954261" cy="564630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2000">
                <a:solidFill>
                  <a:schemeClr val="bg1"/>
                </a:solidFill>
              </a:rPr>
              <a:t>4. Go to the slide where you want to add your  question, set </a:t>
            </a:r>
            <a:r>
              <a:rPr lang="de-AT" sz="2000" i="1">
                <a:solidFill>
                  <a:schemeClr val="bg1"/>
                </a:solidFill>
              </a:rPr>
              <a:t>Action</a:t>
            </a:r>
            <a:r>
              <a:rPr lang="de-AT" sz="2000">
                <a:solidFill>
                  <a:schemeClr val="bg1"/>
                </a:solidFill>
              </a:rPr>
              <a:t>: Conduct poll; </a:t>
            </a:r>
            <a:r>
              <a:rPr lang="de-AT" sz="2000" i="1">
                <a:solidFill>
                  <a:schemeClr val="bg1"/>
                </a:solidFill>
              </a:rPr>
              <a:t>Poll</a:t>
            </a:r>
            <a:r>
              <a:rPr lang="de-AT" sz="2000">
                <a:solidFill>
                  <a:schemeClr val="bg1"/>
                </a:solidFill>
              </a:rPr>
              <a:t>: pick one of the questions you previously created here</a:t>
            </a:r>
          </a:p>
          <a:p>
            <a:pPr algn="l"/>
            <a:endParaRPr lang="de-AT" sz="2000">
              <a:solidFill>
                <a:schemeClr val="bg1"/>
              </a:solidFill>
            </a:endParaRPr>
          </a:p>
          <a:p>
            <a:pPr algn="l"/>
            <a:r>
              <a:rPr lang="de-AT" sz="2000">
                <a:solidFill>
                  <a:schemeClr val="bg1"/>
                </a:solidFill>
              </a:rPr>
              <a:t>5. On the next slide (answer slide!), set </a:t>
            </a:r>
            <a:r>
              <a:rPr lang="de-AT" sz="2000" i="1">
                <a:solidFill>
                  <a:schemeClr val="bg1"/>
                </a:solidFill>
              </a:rPr>
              <a:t>Action</a:t>
            </a:r>
            <a:r>
              <a:rPr lang="de-AT" sz="2000">
                <a:solidFill>
                  <a:schemeClr val="bg1"/>
                </a:solidFill>
              </a:rPr>
              <a:t>: Show poll results; </a:t>
            </a:r>
            <a:r>
              <a:rPr lang="de-AT" sz="2000" i="1">
                <a:solidFill>
                  <a:schemeClr val="bg1"/>
                </a:solidFill>
              </a:rPr>
              <a:t>Poll</a:t>
            </a:r>
            <a:r>
              <a:rPr lang="de-AT" sz="2000">
                <a:solidFill>
                  <a:schemeClr val="bg1"/>
                </a:solidFill>
              </a:rPr>
              <a:t>: pick the question from the previous slide</a:t>
            </a:r>
          </a:p>
          <a:p>
            <a:pPr algn="l"/>
            <a:endParaRPr lang="de-AT" sz="2000">
              <a:solidFill>
                <a:schemeClr val="bg1"/>
              </a:solidFill>
            </a:endParaRPr>
          </a:p>
          <a:p>
            <a:pPr algn="l"/>
            <a:r>
              <a:rPr lang="de-AT" sz="2000" b="1">
                <a:solidFill>
                  <a:schemeClr val="bg1"/>
                </a:solidFill>
              </a:rPr>
              <a:t>6. Now it‘s time to play! If you need help on how to conduct the presentation, please watch: </a:t>
            </a:r>
            <a:r>
              <a:rPr lang="de-AT" sz="2000">
                <a:solidFill>
                  <a:srgbClr val="00B0F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https://www.youtube.com/watch?v=xJNWM34J-YA</a:t>
            </a:r>
            <a:r>
              <a:rPr lang="de-AT" sz="200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822D18A6-1187-4075-8A45-8972052339AD}"/>
              </a:ext>
            </a:extLst>
          </p:cNvPr>
          <p:cNvSpPr txBox="1">
            <a:spLocks/>
          </p:cNvSpPr>
          <p:nvPr/>
        </p:nvSpPr>
        <p:spPr>
          <a:xfrm>
            <a:off x="8651505" y="2602848"/>
            <a:ext cx="2372970" cy="3658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2000">
                <a:solidFill>
                  <a:schemeClr val="bg1"/>
                </a:solidFill>
              </a:rPr>
              <a:t>4. This is where all your created polls appear. Choose the one you want, click on it and your question + answers will be added automatically!</a:t>
            </a:r>
          </a:p>
          <a:p>
            <a:pPr algn="l"/>
            <a:endParaRPr lang="de-AT" sz="2800">
              <a:solidFill>
                <a:schemeClr val="bg1"/>
              </a:solidFill>
            </a:endParaRPr>
          </a:p>
          <a:p>
            <a:pPr algn="l"/>
            <a:endParaRPr lang="de-AT" sz="280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B6FCA8F-B1F6-4708-A806-9EB85A604D0E}"/>
              </a:ext>
            </a:extLst>
          </p:cNvPr>
          <p:cNvSpPr/>
          <p:nvPr/>
        </p:nvSpPr>
        <p:spPr>
          <a:xfrm>
            <a:off x="6207190" y="1153531"/>
            <a:ext cx="2767952" cy="1162158"/>
          </a:xfrm>
          <a:prstGeom prst="ellipse">
            <a:avLst/>
          </a:prstGeom>
          <a:noFill/>
          <a:ln w="28575">
            <a:solidFill>
              <a:srgbClr val="7030A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 descr="Arrow: Counter-clockwise curve">
            <a:extLst>
              <a:ext uri="{FF2B5EF4-FFF2-40B4-BE49-F238E27FC236}">
                <a16:creationId xmlns:a16="http://schemas.microsoft.com/office/drawing/2014/main" id="{31F4909E-16FE-48E0-9CBB-0AFC70DA0C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803823">
            <a:off x="8958846" y="1807838"/>
            <a:ext cx="914400" cy="914400"/>
          </a:xfrm>
          <a:prstGeom prst="rect">
            <a:avLst/>
          </a:prstGeom>
        </p:spPr>
      </p:pic>
      <p:pic>
        <p:nvPicPr>
          <p:cNvPr id="17" name="Graphic 16" descr="Arrow: Counter-clockwise curve">
            <a:extLst>
              <a:ext uri="{FF2B5EF4-FFF2-40B4-BE49-F238E27FC236}">
                <a16:creationId xmlns:a16="http://schemas.microsoft.com/office/drawing/2014/main" id="{5B56B2EB-0A66-4B47-A961-12529CB2DF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8649091">
            <a:off x="9583205" y="4385774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93998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446049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$ 100,000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43834" y="19276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216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992497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1AE808-AE34-45DB-A52D-A9D132F28B83}"/>
              </a:ext>
            </a:extLst>
          </p:cNvPr>
          <p:cNvSpPr/>
          <p:nvPr/>
        </p:nvSpPr>
        <p:spPr>
          <a:xfrm>
            <a:off x="1452892" y="2415957"/>
            <a:ext cx="9342799" cy="3355759"/>
          </a:xfrm>
          <a:prstGeom prst="roundRect">
            <a:avLst/>
          </a:prstGeom>
          <a:solidFill>
            <a:schemeClr val="bg1">
              <a:alpha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10E315AD-EA95-4042-A21E-301725A78B99}"/>
              </a:ext>
            </a:extLst>
          </p:cNvPr>
          <p:cNvSpPr/>
          <p:nvPr/>
        </p:nvSpPr>
        <p:spPr>
          <a:xfrm>
            <a:off x="1452892" y="2827702"/>
            <a:ext cx="9342799" cy="242158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blipFill>
                  <a:blip r:embed="rId5"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poll or quiz assigned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74782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121515" cy="5198812"/>
            <a:chOff x="8179724" y="1168053"/>
            <a:chExt cx="3121515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60" y="1372438"/>
              <a:ext cx="2869679" cy="4832092"/>
              <a:chOff x="8262223" y="1304918"/>
              <a:chExt cx="3606176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2" y="1304918"/>
                <a:ext cx="2747447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2098585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16240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3DC1648E-AEC8-4D5A-B94E-68991FA47E31}"/>
              </a:ext>
            </a:extLst>
          </p:cNvPr>
          <p:cNvSpPr/>
          <p:nvPr/>
        </p:nvSpPr>
        <p:spPr>
          <a:xfrm>
            <a:off x="5451843" y="2229965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id="{356B8CC3-647F-43F2-AD48-4FED8DA59D5F}"/>
              </a:ext>
            </a:extLst>
          </p:cNvPr>
          <p:cNvSpPr/>
          <p:nvPr/>
        </p:nvSpPr>
        <p:spPr>
          <a:xfrm>
            <a:off x="5453750" y="488675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Question fininished indicator">
            <a:extLst>
              <a:ext uri="{FF2B5EF4-FFF2-40B4-BE49-F238E27FC236}">
                <a16:creationId xmlns:a16="http://schemas.microsoft.com/office/drawing/2014/main" id="{527F1671-F1CD-4F0E-B09A-5116B710CA56}"/>
              </a:ext>
            </a:extLst>
          </p:cNvPr>
          <p:cNvSpPr/>
          <p:nvPr/>
        </p:nvSpPr>
        <p:spPr>
          <a:xfrm>
            <a:off x="5453750" y="456752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Question fininished indicator">
            <a:extLst>
              <a:ext uri="{FF2B5EF4-FFF2-40B4-BE49-F238E27FC236}">
                <a16:creationId xmlns:a16="http://schemas.microsoft.com/office/drawing/2014/main" id="{35663450-3B46-4AB9-A9E7-10182D9D85D4}"/>
              </a:ext>
            </a:extLst>
          </p:cNvPr>
          <p:cNvSpPr/>
          <p:nvPr/>
        </p:nvSpPr>
        <p:spPr>
          <a:xfrm>
            <a:off x="5451843" y="4229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Question fininished indicator">
            <a:extLst>
              <a:ext uri="{FF2B5EF4-FFF2-40B4-BE49-F238E27FC236}">
                <a16:creationId xmlns:a16="http://schemas.microsoft.com/office/drawing/2014/main" id="{09B79EB2-FA5C-4063-B926-F05841E08541}"/>
              </a:ext>
            </a:extLst>
          </p:cNvPr>
          <p:cNvSpPr/>
          <p:nvPr/>
        </p:nvSpPr>
        <p:spPr>
          <a:xfrm>
            <a:off x="5451843" y="390129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Question fininished indicator">
            <a:extLst>
              <a:ext uri="{FF2B5EF4-FFF2-40B4-BE49-F238E27FC236}">
                <a16:creationId xmlns:a16="http://schemas.microsoft.com/office/drawing/2014/main" id="{DAE913F4-68F5-4A1E-9115-54718CB7886F}"/>
              </a:ext>
            </a:extLst>
          </p:cNvPr>
          <p:cNvSpPr/>
          <p:nvPr/>
        </p:nvSpPr>
        <p:spPr>
          <a:xfrm>
            <a:off x="5451843" y="356304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Question fininished indicator">
            <a:extLst>
              <a:ext uri="{FF2B5EF4-FFF2-40B4-BE49-F238E27FC236}">
                <a16:creationId xmlns:a16="http://schemas.microsoft.com/office/drawing/2014/main" id="{AB1AA80F-9F23-4CFB-A84F-881D1BD1461E}"/>
              </a:ext>
            </a:extLst>
          </p:cNvPr>
          <p:cNvSpPr/>
          <p:nvPr/>
        </p:nvSpPr>
        <p:spPr>
          <a:xfrm>
            <a:off x="5451843" y="3229619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Question fininished indicator">
            <a:extLst>
              <a:ext uri="{FF2B5EF4-FFF2-40B4-BE49-F238E27FC236}">
                <a16:creationId xmlns:a16="http://schemas.microsoft.com/office/drawing/2014/main" id="{6956CA7C-A702-4E7A-AB66-9719EF65F990}"/>
              </a:ext>
            </a:extLst>
          </p:cNvPr>
          <p:cNvSpPr/>
          <p:nvPr/>
        </p:nvSpPr>
        <p:spPr>
          <a:xfrm>
            <a:off x="5453750" y="289650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Question fininished indicator">
            <a:extLst>
              <a:ext uri="{FF2B5EF4-FFF2-40B4-BE49-F238E27FC236}">
                <a16:creationId xmlns:a16="http://schemas.microsoft.com/office/drawing/2014/main" id="{DA5C6CEC-9DE3-4D04-8152-81F9B36677D7}"/>
              </a:ext>
            </a:extLst>
          </p:cNvPr>
          <p:cNvSpPr/>
          <p:nvPr/>
        </p:nvSpPr>
        <p:spPr>
          <a:xfrm>
            <a:off x="5451843" y="255794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54177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3.7037E-7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poll or quiz assigned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$ 250,000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982061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84351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66751" y="130968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01205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$ 250,000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406228" y="19276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568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992497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1AE808-AE34-45DB-A52D-A9D132F28B83}"/>
              </a:ext>
            </a:extLst>
          </p:cNvPr>
          <p:cNvSpPr/>
          <p:nvPr/>
        </p:nvSpPr>
        <p:spPr>
          <a:xfrm>
            <a:off x="1452892" y="2415957"/>
            <a:ext cx="9342799" cy="3355759"/>
          </a:xfrm>
          <a:prstGeom prst="roundRect">
            <a:avLst/>
          </a:prstGeom>
          <a:solidFill>
            <a:schemeClr val="bg1">
              <a:alpha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10E315AD-EA95-4042-A21E-301725A78B99}"/>
              </a:ext>
            </a:extLst>
          </p:cNvPr>
          <p:cNvSpPr/>
          <p:nvPr/>
        </p:nvSpPr>
        <p:spPr>
          <a:xfrm>
            <a:off x="1452892" y="2827702"/>
            <a:ext cx="9342799" cy="242158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blipFill>
                  <a:blip r:embed="rId5"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poll or quiz assigned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76516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121515" cy="5198812"/>
            <a:chOff x="8179724" y="1168053"/>
            <a:chExt cx="3121515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60" y="1372438"/>
              <a:ext cx="2869679" cy="4832092"/>
              <a:chOff x="8262223" y="1304918"/>
              <a:chExt cx="3606176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2" y="1304918"/>
                <a:ext cx="2747447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1763223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67251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3DC1648E-AEC8-4D5A-B94E-68991FA47E31}"/>
              </a:ext>
            </a:extLst>
          </p:cNvPr>
          <p:cNvSpPr/>
          <p:nvPr/>
        </p:nvSpPr>
        <p:spPr>
          <a:xfrm>
            <a:off x="5453862" y="188899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id="{356B8CC3-647F-43F2-AD48-4FED8DA59D5F}"/>
              </a:ext>
            </a:extLst>
          </p:cNvPr>
          <p:cNvSpPr/>
          <p:nvPr/>
        </p:nvSpPr>
        <p:spPr>
          <a:xfrm>
            <a:off x="5453750" y="488675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Question fininished indicator">
            <a:extLst>
              <a:ext uri="{FF2B5EF4-FFF2-40B4-BE49-F238E27FC236}">
                <a16:creationId xmlns:a16="http://schemas.microsoft.com/office/drawing/2014/main" id="{527F1671-F1CD-4F0E-B09A-5116B710CA56}"/>
              </a:ext>
            </a:extLst>
          </p:cNvPr>
          <p:cNvSpPr/>
          <p:nvPr/>
        </p:nvSpPr>
        <p:spPr>
          <a:xfrm>
            <a:off x="5453750" y="456752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Question fininished indicator">
            <a:extLst>
              <a:ext uri="{FF2B5EF4-FFF2-40B4-BE49-F238E27FC236}">
                <a16:creationId xmlns:a16="http://schemas.microsoft.com/office/drawing/2014/main" id="{35663450-3B46-4AB9-A9E7-10182D9D85D4}"/>
              </a:ext>
            </a:extLst>
          </p:cNvPr>
          <p:cNvSpPr/>
          <p:nvPr/>
        </p:nvSpPr>
        <p:spPr>
          <a:xfrm>
            <a:off x="5451843" y="4229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Question fininished indicator">
            <a:extLst>
              <a:ext uri="{FF2B5EF4-FFF2-40B4-BE49-F238E27FC236}">
                <a16:creationId xmlns:a16="http://schemas.microsoft.com/office/drawing/2014/main" id="{09B79EB2-FA5C-4063-B926-F05841E08541}"/>
              </a:ext>
            </a:extLst>
          </p:cNvPr>
          <p:cNvSpPr/>
          <p:nvPr/>
        </p:nvSpPr>
        <p:spPr>
          <a:xfrm>
            <a:off x="5451843" y="390129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Question fininished indicator">
            <a:extLst>
              <a:ext uri="{FF2B5EF4-FFF2-40B4-BE49-F238E27FC236}">
                <a16:creationId xmlns:a16="http://schemas.microsoft.com/office/drawing/2014/main" id="{DAE913F4-68F5-4A1E-9115-54718CB7886F}"/>
              </a:ext>
            </a:extLst>
          </p:cNvPr>
          <p:cNvSpPr/>
          <p:nvPr/>
        </p:nvSpPr>
        <p:spPr>
          <a:xfrm>
            <a:off x="5451843" y="356304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Question fininished indicator">
            <a:extLst>
              <a:ext uri="{FF2B5EF4-FFF2-40B4-BE49-F238E27FC236}">
                <a16:creationId xmlns:a16="http://schemas.microsoft.com/office/drawing/2014/main" id="{AB1AA80F-9F23-4CFB-A84F-881D1BD1461E}"/>
              </a:ext>
            </a:extLst>
          </p:cNvPr>
          <p:cNvSpPr/>
          <p:nvPr/>
        </p:nvSpPr>
        <p:spPr>
          <a:xfrm>
            <a:off x="5451843" y="3229619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Question fininished indicator">
            <a:extLst>
              <a:ext uri="{FF2B5EF4-FFF2-40B4-BE49-F238E27FC236}">
                <a16:creationId xmlns:a16="http://schemas.microsoft.com/office/drawing/2014/main" id="{6956CA7C-A702-4E7A-AB66-9719EF65F990}"/>
              </a:ext>
            </a:extLst>
          </p:cNvPr>
          <p:cNvSpPr/>
          <p:nvPr/>
        </p:nvSpPr>
        <p:spPr>
          <a:xfrm>
            <a:off x="5453750" y="289650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Question fininished indicator">
            <a:extLst>
              <a:ext uri="{FF2B5EF4-FFF2-40B4-BE49-F238E27FC236}">
                <a16:creationId xmlns:a16="http://schemas.microsoft.com/office/drawing/2014/main" id="{DA5C6CEC-9DE3-4D04-8152-81F9B36677D7}"/>
              </a:ext>
            </a:extLst>
          </p:cNvPr>
          <p:cNvSpPr/>
          <p:nvPr/>
        </p:nvSpPr>
        <p:spPr>
          <a:xfrm>
            <a:off x="5451843" y="255794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Question fininished indicator">
            <a:extLst>
              <a:ext uri="{FF2B5EF4-FFF2-40B4-BE49-F238E27FC236}">
                <a16:creationId xmlns:a16="http://schemas.microsoft.com/office/drawing/2014/main" id="{EFA029DA-BA71-407A-9693-1E88EBBD2D9B}"/>
              </a:ext>
            </a:extLst>
          </p:cNvPr>
          <p:cNvSpPr/>
          <p:nvPr/>
        </p:nvSpPr>
        <p:spPr>
          <a:xfrm>
            <a:off x="5451843" y="2229965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87592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2.96296E-6 L -0.00026 -0.0474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poll or quiz assigned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$ 500,000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08735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8964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19645" y="130968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33723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>
                  <a:solidFill>
                    <a:schemeClr val="bg1"/>
                  </a:solidFill>
                  <a:latin typeface="Avenir Next LT Pro" panose="020B0504020202020204" pitchFamily="34" charset="0"/>
                  <a:cs typeface="Arial" panose="020B0604020202020204" pitchFamily="34" charset="0"/>
                </a:rPr>
                <a:t>$ </a:t>
              </a:r>
              <a:r>
                <a:rPr lang="de-DE" sz="2000" b="1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500,000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56113" y="19276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342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992497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1AE808-AE34-45DB-A52D-A9D132F28B83}"/>
              </a:ext>
            </a:extLst>
          </p:cNvPr>
          <p:cNvSpPr/>
          <p:nvPr/>
        </p:nvSpPr>
        <p:spPr>
          <a:xfrm>
            <a:off x="1452892" y="2415957"/>
            <a:ext cx="9342799" cy="3355759"/>
          </a:xfrm>
          <a:prstGeom prst="roundRect">
            <a:avLst/>
          </a:prstGeom>
          <a:solidFill>
            <a:schemeClr val="bg1">
              <a:alpha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10E315AD-EA95-4042-A21E-301725A78B99}"/>
              </a:ext>
            </a:extLst>
          </p:cNvPr>
          <p:cNvSpPr/>
          <p:nvPr/>
        </p:nvSpPr>
        <p:spPr>
          <a:xfrm>
            <a:off x="1452892" y="2827702"/>
            <a:ext cx="9342799" cy="242158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blipFill>
                  <a:blip r:embed="rId5"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poll or quiz assigned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9701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Frau, Schild enthält.&#10;&#10;Automatisch generierte Beschreibung">
            <a:extLst>
              <a:ext uri="{FF2B5EF4-FFF2-40B4-BE49-F238E27FC236}">
                <a16:creationId xmlns:a16="http://schemas.microsoft.com/office/drawing/2014/main" id="{B40AFF4E-3CAC-45E1-A768-B7BEFCC34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38B249E7-5B71-473F-8BD9-892D6F37877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808" y="-287159"/>
            <a:ext cx="7521900" cy="7505343"/>
          </a:xfrm>
          <a:prstGeom prst="rect">
            <a:avLst/>
          </a:prstGeom>
        </p:spPr>
      </p:pic>
      <p:pic>
        <p:nvPicPr>
          <p:cNvPr id="8" name="Logo">
            <a:extLst>
              <a:ext uri="{FF2B5EF4-FFF2-40B4-BE49-F238E27FC236}">
                <a16:creationId xmlns:a16="http://schemas.microsoft.com/office/drawing/2014/main" id="{99CC84A6-0C2D-4769-B355-0283583CA3A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198204"/>
            <a:ext cx="16557855" cy="11675131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BEEEE0C5-443D-4EDA-AD95-3ECC2095E156}"/>
              </a:ext>
            </a:extLst>
          </p:cNvPr>
          <p:cNvSpPr txBox="1">
            <a:spLocks/>
          </p:cNvSpPr>
          <p:nvPr/>
        </p:nvSpPr>
        <p:spPr>
          <a:xfrm>
            <a:off x="513359" y="205740"/>
            <a:ext cx="9068423" cy="8299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>
                <a:solidFill>
                  <a:schemeClr val="bg1"/>
                </a:solidFill>
                <a:latin typeface="Arial Nova" panose="020B0504020202020204" pitchFamily="34" charset="0"/>
              </a:rPr>
              <a:t>Version B – Play without SlideLizard</a:t>
            </a:r>
            <a:endParaRPr lang="en-US" sz="5400" b="1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18" name="Untertitel 2">
            <a:extLst>
              <a:ext uri="{FF2B5EF4-FFF2-40B4-BE49-F238E27FC236}">
                <a16:creationId xmlns:a16="http://schemas.microsoft.com/office/drawing/2014/main" id="{B974D5CE-69AC-41B4-A74B-FE89BF430338}"/>
              </a:ext>
            </a:extLst>
          </p:cNvPr>
          <p:cNvSpPr txBox="1">
            <a:spLocks/>
          </p:cNvSpPr>
          <p:nvPr/>
        </p:nvSpPr>
        <p:spPr>
          <a:xfrm>
            <a:off x="513359" y="1002011"/>
            <a:ext cx="8208402" cy="24800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chemeClr val="bg1"/>
                </a:solidFill>
              </a:rPr>
              <a:t>You can do the quiz without SlideLizard as well. To do so, click on the predefined Slides and change the Text in the question and answer boxes manually.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E678E3-FFB3-402A-BFBF-3F14994BE2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6094" b="7222"/>
          <a:stretch/>
        </p:blipFill>
        <p:spPr>
          <a:xfrm>
            <a:off x="285749" y="1876602"/>
            <a:ext cx="8414225" cy="5000625"/>
          </a:xfrm>
          <a:prstGeom prst="rect">
            <a:avLst/>
          </a:prstGeom>
        </p:spPr>
      </p:pic>
      <p:sp>
        <p:nvSpPr>
          <p:cNvPr id="15" name="Untertitel 2">
            <a:extLst>
              <a:ext uri="{FF2B5EF4-FFF2-40B4-BE49-F238E27FC236}">
                <a16:creationId xmlns:a16="http://schemas.microsoft.com/office/drawing/2014/main" id="{2E09B071-8105-4334-980D-88B0894086CF}"/>
              </a:ext>
            </a:extLst>
          </p:cNvPr>
          <p:cNvSpPr txBox="1">
            <a:spLocks/>
          </p:cNvSpPr>
          <p:nvPr/>
        </p:nvSpPr>
        <p:spPr>
          <a:xfrm>
            <a:off x="8985723" y="5617984"/>
            <a:ext cx="2920528" cy="24800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dirty="0">
                <a:solidFill>
                  <a:schemeClr val="bg1"/>
                </a:solidFill>
              </a:rPr>
              <a:t>To learn how to mark the correct answer, go to slide 3 (Point 3) of Version A.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86474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168322" cy="5198812"/>
            <a:chOff x="8179724" y="1168053"/>
            <a:chExt cx="3168322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61" y="1372438"/>
              <a:ext cx="2916485" cy="4832092"/>
              <a:chOff x="8262223" y="1304918"/>
              <a:chExt cx="3664994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2" y="1304918"/>
                <a:ext cx="2806265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1427386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3933" y="145320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3DC1648E-AEC8-4D5A-B94E-68991FA47E31}"/>
              </a:ext>
            </a:extLst>
          </p:cNvPr>
          <p:cNvSpPr/>
          <p:nvPr/>
        </p:nvSpPr>
        <p:spPr>
          <a:xfrm>
            <a:off x="5453862" y="155188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id="{356B8CC3-647F-43F2-AD48-4FED8DA59D5F}"/>
              </a:ext>
            </a:extLst>
          </p:cNvPr>
          <p:cNvSpPr/>
          <p:nvPr/>
        </p:nvSpPr>
        <p:spPr>
          <a:xfrm>
            <a:off x="5453750" y="488675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Question fininished indicator">
            <a:extLst>
              <a:ext uri="{FF2B5EF4-FFF2-40B4-BE49-F238E27FC236}">
                <a16:creationId xmlns:a16="http://schemas.microsoft.com/office/drawing/2014/main" id="{527F1671-F1CD-4F0E-B09A-5116B710CA56}"/>
              </a:ext>
            </a:extLst>
          </p:cNvPr>
          <p:cNvSpPr/>
          <p:nvPr/>
        </p:nvSpPr>
        <p:spPr>
          <a:xfrm>
            <a:off x="5453750" y="456752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Question fininished indicator">
            <a:extLst>
              <a:ext uri="{FF2B5EF4-FFF2-40B4-BE49-F238E27FC236}">
                <a16:creationId xmlns:a16="http://schemas.microsoft.com/office/drawing/2014/main" id="{35663450-3B46-4AB9-A9E7-10182D9D85D4}"/>
              </a:ext>
            </a:extLst>
          </p:cNvPr>
          <p:cNvSpPr/>
          <p:nvPr/>
        </p:nvSpPr>
        <p:spPr>
          <a:xfrm>
            <a:off x="5451843" y="4229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Question fininished indicator">
            <a:extLst>
              <a:ext uri="{FF2B5EF4-FFF2-40B4-BE49-F238E27FC236}">
                <a16:creationId xmlns:a16="http://schemas.microsoft.com/office/drawing/2014/main" id="{09B79EB2-FA5C-4063-B926-F05841E08541}"/>
              </a:ext>
            </a:extLst>
          </p:cNvPr>
          <p:cNvSpPr/>
          <p:nvPr/>
        </p:nvSpPr>
        <p:spPr>
          <a:xfrm>
            <a:off x="5451843" y="390129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Question fininished indicator">
            <a:extLst>
              <a:ext uri="{FF2B5EF4-FFF2-40B4-BE49-F238E27FC236}">
                <a16:creationId xmlns:a16="http://schemas.microsoft.com/office/drawing/2014/main" id="{DAE913F4-68F5-4A1E-9115-54718CB7886F}"/>
              </a:ext>
            </a:extLst>
          </p:cNvPr>
          <p:cNvSpPr/>
          <p:nvPr/>
        </p:nvSpPr>
        <p:spPr>
          <a:xfrm>
            <a:off x="5451843" y="356304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Question fininished indicator">
            <a:extLst>
              <a:ext uri="{FF2B5EF4-FFF2-40B4-BE49-F238E27FC236}">
                <a16:creationId xmlns:a16="http://schemas.microsoft.com/office/drawing/2014/main" id="{AB1AA80F-9F23-4CFB-A84F-881D1BD1461E}"/>
              </a:ext>
            </a:extLst>
          </p:cNvPr>
          <p:cNvSpPr/>
          <p:nvPr/>
        </p:nvSpPr>
        <p:spPr>
          <a:xfrm>
            <a:off x="5451843" y="3229619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Question fininished indicator">
            <a:extLst>
              <a:ext uri="{FF2B5EF4-FFF2-40B4-BE49-F238E27FC236}">
                <a16:creationId xmlns:a16="http://schemas.microsoft.com/office/drawing/2014/main" id="{6956CA7C-A702-4E7A-AB66-9719EF65F990}"/>
              </a:ext>
            </a:extLst>
          </p:cNvPr>
          <p:cNvSpPr/>
          <p:nvPr/>
        </p:nvSpPr>
        <p:spPr>
          <a:xfrm>
            <a:off x="5453750" y="289650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Question fininished indicator">
            <a:extLst>
              <a:ext uri="{FF2B5EF4-FFF2-40B4-BE49-F238E27FC236}">
                <a16:creationId xmlns:a16="http://schemas.microsoft.com/office/drawing/2014/main" id="{DA5C6CEC-9DE3-4D04-8152-81F9B36677D7}"/>
              </a:ext>
            </a:extLst>
          </p:cNvPr>
          <p:cNvSpPr/>
          <p:nvPr/>
        </p:nvSpPr>
        <p:spPr>
          <a:xfrm>
            <a:off x="5451843" y="255794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Question fininished indicator">
            <a:extLst>
              <a:ext uri="{FF2B5EF4-FFF2-40B4-BE49-F238E27FC236}">
                <a16:creationId xmlns:a16="http://schemas.microsoft.com/office/drawing/2014/main" id="{EFA029DA-BA71-407A-9693-1E88EBBD2D9B}"/>
              </a:ext>
            </a:extLst>
          </p:cNvPr>
          <p:cNvSpPr/>
          <p:nvPr/>
        </p:nvSpPr>
        <p:spPr>
          <a:xfrm>
            <a:off x="5451843" y="2229965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Question fininished indicator">
            <a:extLst>
              <a:ext uri="{FF2B5EF4-FFF2-40B4-BE49-F238E27FC236}">
                <a16:creationId xmlns:a16="http://schemas.microsoft.com/office/drawing/2014/main" id="{336E4B3D-BB4B-410A-BFAE-87D4F4BBF445}"/>
              </a:ext>
            </a:extLst>
          </p:cNvPr>
          <p:cNvSpPr/>
          <p:nvPr/>
        </p:nvSpPr>
        <p:spPr>
          <a:xfrm>
            <a:off x="5451843" y="188772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54264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-2.96296E-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poll or quiz assigned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 fontScale="92500"/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$ 1 MILLION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08735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8964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772045" y="130968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22572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 fontScale="92500"/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$ 1 MILLION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56113" y="19276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677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992497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1AE808-AE34-45DB-A52D-A9D132F28B83}"/>
              </a:ext>
            </a:extLst>
          </p:cNvPr>
          <p:cNvSpPr/>
          <p:nvPr/>
        </p:nvSpPr>
        <p:spPr>
          <a:xfrm>
            <a:off x="1452892" y="2415957"/>
            <a:ext cx="9342799" cy="3355759"/>
          </a:xfrm>
          <a:prstGeom prst="roundRect">
            <a:avLst/>
          </a:prstGeom>
          <a:solidFill>
            <a:schemeClr val="bg1">
              <a:alpha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10E315AD-EA95-4042-A21E-301725A78B99}"/>
              </a:ext>
            </a:extLst>
          </p:cNvPr>
          <p:cNvSpPr/>
          <p:nvPr/>
        </p:nvSpPr>
        <p:spPr>
          <a:xfrm>
            <a:off x="1452892" y="2827702"/>
            <a:ext cx="9342799" cy="242158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blipFill>
                  <a:blip r:embed="rId5"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poll or quiz assigned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44248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A863BA34-5A06-487A-8C7F-D340556A9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CA9A4A1-CDAE-42B1-ABEC-CFE664787F3A}"/>
              </a:ext>
            </a:extLst>
          </p:cNvPr>
          <p:cNvSpPr txBox="1"/>
          <p:nvPr/>
        </p:nvSpPr>
        <p:spPr>
          <a:xfrm>
            <a:off x="1000124" y="509816"/>
            <a:ext cx="10265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wants to be a Millionaire– Links for Sound Download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126B6F7-37CC-4BB7-A051-44D39A548B0F}"/>
              </a:ext>
            </a:extLst>
          </p:cNvPr>
          <p:cNvSpPr txBox="1"/>
          <p:nvPr/>
        </p:nvSpPr>
        <p:spPr>
          <a:xfrm>
            <a:off x="1000125" y="1639203"/>
            <a:ext cx="946706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4"/>
              </a:rPr>
              <a:t>https://millionaire.fandom.com/wiki/Music_scores</a:t>
            </a:r>
            <a:endParaRPr lang="de-AT" sz="2400" dirty="0">
              <a:solidFill>
                <a:schemeClr val="bg1"/>
              </a:solidFill>
            </a:endParaRPr>
          </a:p>
          <a:p>
            <a:r>
              <a:rPr lang="de-AT" sz="2400" dirty="0">
                <a:solidFill>
                  <a:schemeClr val="bg1"/>
                </a:solidFill>
              </a:rPr>
              <a:t>Main </a:t>
            </a:r>
            <a:r>
              <a:rPr lang="de-AT" sz="2400" dirty="0" err="1">
                <a:solidFill>
                  <a:schemeClr val="bg1"/>
                </a:solidFill>
              </a:rPr>
              <a:t>Theme</a:t>
            </a:r>
            <a:r>
              <a:rPr lang="de-AT" sz="2400" dirty="0">
                <a:solidFill>
                  <a:schemeClr val="bg1"/>
                </a:solidFill>
              </a:rPr>
              <a:t>: </a:t>
            </a:r>
            <a:r>
              <a:rPr lang="de-AT" sz="2400" dirty="0">
                <a:solidFill>
                  <a:schemeClr val="bg1"/>
                </a:solidFill>
                <a:hlinkClick r:id="rId5"/>
              </a:rPr>
              <a:t>https://www.soundboard.com/sb/sound/904527</a:t>
            </a:r>
            <a:endParaRPr lang="de-AT" sz="2400" dirty="0">
              <a:solidFill>
                <a:schemeClr val="bg1"/>
              </a:solidFill>
            </a:endParaRPr>
          </a:p>
          <a:p>
            <a:r>
              <a:rPr lang="de-AT" sz="2400" dirty="0" err="1">
                <a:solidFill>
                  <a:schemeClr val="bg1"/>
                </a:solidFill>
              </a:rPr>
              <a:t>Wrong</a:t>
            </a:r>
            <a:r>
              <a:rPr lang="de-AT" sz="2400" dirty="0">
                <a:solidFill>
                  <a:schemeClr val="bg1"/>
                </a:solidFill>
              </a:rPr>
              <a:t> </a:t>
            </a:r>
            <a:r>
              <a:rPr lang="de-AT" sz="2400" dirty="0" err="1">
                <a:solidFill>
                  <a:schemeClr val="bg1"/>
                </a:solidFill>
              </a:rPr>
              <a:t>answer</a:t>
            </a:r>
            <a:r>
              <a:rPr lang="de-AT" sz="2400" dirty="0">
                <a:solidFill>
                  <a:schemeClr val="bg1"/>
                </a:solidFill>
              </a:rPr>
              <a:t>: </a:t>
            </a:r>
            <a:r>
              <a:rPr lang="de-AT" sz="2400" dirty="0">
                <a:solidFill>
                  <a:schemeClr val="bg1"/>
                </a:solidFill>
                <a:hlinkClick r:id="rId6"/>
              </a:rPr>
              <a:t>https://www.soundboard.com/sb/sound/904547</a:t>
            </a:r>
            <a:endParaRPr lang="de-AT" sz="2400" dirty="0">
              <a:solidFill>
                <a:schemeClr val="bg1"/>
              </a:solidFill>
            </a:endParaRPr>
          </a:p>
          <a:p>
            <a:r>
              <a:rPr lang="de-AT" sz="2400" dirty="0">
                <a:solidFill>
                  <a:schemeClr val="bg1"/>
                </a:solidFill>
              </a:rPr>
              <a:t>Right </a:t>
            </a:r>
            <a:r>
              <a:rPr lang="de-AT" sz="2400" dirty="0" err="1">
                <a:solidFill>
                  <a:schemeClr val="bg1"/>
                </a:solidFill>
              </a:rPr>
              <a:t>answer</a:t>
            </a:r>
            <a:r>
              <a:rPr lang="de-AT" sz="2400" dirty="0">
                <a:solidFill>
                  <a:schemeClr val="bg1"/>
                </a:solidFill>
              </a:rPr>
              <a:t>: </a:t>
            </a:r>
            <a:r>
              <a:rPr lang="de-AT" sz="2400" dirty="0">
                <a:solidFill>
                  <a:schemeClr val="bg1"/>
                </a:solidFill>
                <a:hlinkClick r:id="rId7"/>
              </a:rPr>
              <a:t>https://www.soundboard.com/sb/sound/904544</a:t>
            </a:r>
            <a:endParaRPr lang="de-AT" sz="2400" dirty="0">
              <a:solidFill>
                <a:schemeClr val="bg1"/>
              </a:solidFill>
            </a:endParaRPr>
          </a:p>
          <a:p>
            <a:r>
              <a:rPr lang="de-AT" sz="2400" dirty="0">
                <a:solidFill>
                  <a:schemeClr val="bg1"/>
                </a:solidFill>
              </a:rPr>
              <a:t>Call a </a:t>
            </a:r>
            <a:r>
              <a:rPr lang="de-AT" sz="2400" dirty="0" err="1">
                <a:solidFill>
                  <a:schemeClr val="bg1"/>
                </a:solidFill>
              </a:rPr>
              <a:t>friend</a:t>
            </a:r>
            <a:r>
              <a:rPr lang="de-AT" sz="2400" dirty="0">
                <a:solidFill>
                  <a:schemeClr val="bg1"/>
                </a:solidFill>
              </a:rPr>
              <a:t>: </a:t>
            </a:r>
            <a:r>
              <a:rPr lang="de-AT" sz="2400" dirty="0">
                <a:solidFill>
                  <a:schemeClr val="bg1"/>
                </a:solidFill>
                <a:hlinkClick r:id="rId8"/>
              </a:rPr>
              <a:t>https://www.soundboard.com/sb/sound/904546</a:t>
            </a:r>
            <a:endParaRPr lang="de-AT" sz="2400" dirty="0">
              <a:solidFill>
                <a:schemeClr val="bg1"/>
              </a:solidFill>
            </a:endParaRPr>
          </a:p>
          <a:p>
            <a:r>
              <a:rPr lang="de-AT" sz="2400" dirty="0">
                <a:solidFill>
                  <a:schemeClr val="bg1"/>
                </a:solidFill>
              </a:rPr>
              <a:t>1.000.000 </a:t>
            </a:r>
            <a:r>
              <a:rPr lang="de-AT" sz="2400" dirty="0" err="1">
                <a:solidFill>
                  <a:schemeClr val="bg1"/>
                </a:solidFill>
              </a:rPr>
              <a:t>music</a:t>
            </a:r>
            <a:r>
              <a:rPr lang="de-AT" sz="2400" dirty="0">
                <a:solidFill>
                  <a:schemeClr val="bg1"/>
                </a:solidFill>
              </a:rPr>
              <a:t>: </a:t>
            </a:r>
            <a:r>
              <a:rPr lang="de-AT" sz="2400" dirty="0">
                <a:solidFill>
                  <a:schemeClr val="bg1"/>
                </a:solidFill>
                <a:hlinkClick r:id="rId9"/>
              </a:rPr>
              <a:t>https://www.soundboard.com/sb/sound/904542</a:t>
            </a:r>
            <a:endParaRPr lang="de-AT" sz="2400" dirty="0">
              <a:solidFill>
                <a:schemeClr val="bg1"/>
              </a:solidFill>
            </a:endParaRPr>
          </a:p>
          <a:p>
            <a:r>
              <a:rPr lang="de-AT" sz="2400" dirty="0">
                <a:solidFill>
                  <a:schemeClr val="bg1"/>
                </a:solidFill>
              </a:rPr>
              <a:t>500.000 </a:t>
            </a:r>
            <a:r>
              <a:rPr lang="de-AT" sz="2400" dirty="0" err="1">
                <a:solidFill>
                  <a:schemeClr val="bg1"/>
                </a:solidFill>
              </a:rPr>
              <a:t>music</a:t>
            </a:r>
            <a:r>
              <a:rPr lang="de-AT" sz="2400" dirty="0">
                <a:solidFill>
                  <a:schemeClr val="bg1"/>
                </a:solidFill>
              </a:rPr>
              <a:t>: </a:t>
            </a:r>
            <a:r>
              <a:rPr lang="de-AT" sz="2400" dirty="0">
                <a:solidFill>
                  <a:schemeClr val="bg1"/>
                </a:solidFill>
                <a:hlinkClick r:id="rId10"/>
              </a:rPr>
              <a:t>https://www.soundboard.com/sb/sound/904541</a:t>
            </a:r>
            <a:endParaRPr lang="de-AT" sz="2400" dirty="0">
              <a:solidFill>
                <a:schemeClr val="bg1"/>
              </a:solidFill>
            </a:endParaRPr>
          </a:p>
          <a:p>
            <a:r>
              <a:rPr lang="de-AT" sz="2400" dirty="0">
                <a:solidFill>
                  <a:schemeClr val="bg1"/>
                </a:solidFill>
              </a:rPr>
              <a:t>125.000 </a:t>
            </a:r>
            <a:r>
              <a:rPr lang="de-AT" sz="2400" dirty="0" err="1">
                <a:solidFill>
                  <a:schemeClr val="bg1"/>
                </a:solidFill>
              </a:rPr>
              <a:t>music</a:t>
            </a:r>
            <a:r>
              <a:rPr lang="de-AT" sz="2400" dirty="0">
                <a:solidFill>
                  <a:schemeClr val="bg1"/>
                </a:solidFill>
              </a:rPr>
              <a:t>: </a:t>
            </a:r>
            <a:r>
              <a:rPr lang="de-AT" sz="2400" dirty="0">
                <a:solidFill>
                  <a:schemeClr val="bg1"/>
                </a:solidFill>
                <a:hlinkClick r:id="rId11"/>
              </a:rPr>
              <a:t>https://www.soundboard.com/sb/sound/904540</a:t>
            </a:r>
            <a:endParaRPr lang="de-AT" sz="2400" dirty="0">
              <a:solidFill>
                <a:schemeClr val="bg1"/>
              </a:solidFill>
            </a:endParaRPr>
          </a:p>
          <a:p>
            <a:r>
              <a:rPr lang="de-AT" sz="2400" dirty="0">
                <a:solidFill>
                  <a:schemeClr val="bg1"/>
                </a:solidFill>
              </a:rPr>
              <a:t>64.000 </a:t>
            </a:r>
            <a:r>
              <a:rPr lang="de-AT" sz="2400" dirty="0" err="1">
                <a:solidFill>
                  <a:schemeClr val="bg1"/>
                </a:solidFill>
              </a:rPr>
              <a:t>music</a:t>
            </a:r>
            <a:r>
              <a:rPr lang="de-AT" sz="2400" dirty="0">
                <a:solidFill>
                  <a:schemeClr val="bg1"/>
                </a:solidFill>
              </a:rPr>
              <a:t>: </a:t>
            </a:r>
            <a:r>
              <a:rPr lang="de-AT" sz="2400" dirty="0">
                <a:solidFill>
                  <a:schemeClr val="bg1"/>
                </a:solidFill>
                <a:hlinkClick r:id="rId12"/>
              </a:rPr>
              <a:t>https://www.soundboard.com/sb/sound/904539</a:t>
            </a:r>
            <a:endParaRPr lang="de-AT" sz="2400" dirty="0">
              <a:solidFill>
                <a:schemeClr val="bg1"/>
              </a:solidFill>
            </a:endParaRPr>
          </a:p>
          <a:p>
            <a:r>
              <a:rPr lang="de-AT" sz="2400" dirty="0">
                <a:solidFill>
                  <a:schemeClr val="bg1"/>
                </a:solidFill>
              </a:rPr>
              <a:t>2.000 – 30.000 </a:t>
            </a:r>
            <a:r>
              <a:rPr lang="de-AT" sz="2400" dirty="0" err="1">
                <a:solidFill>
                  <a:schemeClr val="bg1"/>
                </a:solidFill>
              </a:rPr>
              <a:t>music</a:t>
            </a:r>
            <a:r>
              <a:rPr lang="de-AT" sz="2400" dirty="0">
                <a:solidFill>
                  <a:schemeClr val="bg1"/>
                </a:solidFill>
              </a:rPr>
              <a:t>: </a:t>
            </a:r>
            <a:r>
              <a:rPr lang="de-AT" sz="2400" dirty="0">
                <a:solidFill>
                  <a:schemeClr val="bg1"/>
                </a:solidFill>
                <a:hlinkClick r:id="rId13"/>
              </a:rPr>
              <a:t>https://www.soundboard.com/sb/sound/904538</a:t>
            </a:r>
            <a:endParaRPr lang="de-AT" sz="2400" dirty="0">
              <a:solidFill>
                <a:schemeClr val="bg1"/>
              </a:solidFill>
            </a:endParaRPr>
          </a:p>
          <a:p>
            <a:r>
              <a:rPr lang="de-AT" sz="2400" dirty="0">
                <a:solidFill>
                  <a:schemeClr val="bg1"/>
                </a:solidFill>
              </a:rPr>
              <a:t>50 – 1000 </a:t>
            </a:r>
            <a:r>
              <a:rPr lang="de-AT" sz="2400" dirty="0" err="1">
                <a:solidFill>
                  <a:schemeClr val="bg1"/>
                </a:solidFill>
              </a:rPr>
              <a:t>music</a:t>
            </a:r>
            <a:r>
              <a:rPr lang="de-AT" sz="2400" dirty="0">
                <a:solidFill>
                  <a:schemeClr val="bg1"/>
                </a:solidFill>
              </a:rPr>
              <a:t>: </a:t>
            </a:r>
            <a:r>
              <a:rPr lang="de-AT" sz="2400" dirty="0">
                <a:solidFill>
                  <a:schemeClr val="bg1"/>
                </a:solidFill>
                <a:hlinkClick r:id="rId14"/>
              </a:rPr>
              <a:t>https://www.soundboard.com/sb/sound/904537</a:t>
            </a:r>
            <a:endParaRPr lang="de-AT" sz="2400" dirty="0">
              <a:solidFill>
                <a:schemeClr val="bg1"/>
              </a:solidFill>
            </a:endParaRPr>
          </a:p>
          <a:p>
            <a:r>
              <a:rPr lang="de-AT" sz="2400" dirty="0">
                <a:solidFill>
                  <a:schemeClr val="bg1"/>
                </a:solidFill>
              </a:rPr>
              <a:t>Start </a:t>
            </a:r>
            <a:r>
              <a:rPr lang="de-AT" sz="2400" dirty="0" err="1">
                <a:solidFill>
                  <a:schemeClr val="bg1"/>
                </a:solidFill>
              </a:rPr>
              <a:t>sound</a:t>
            </a:r>
            <a:r>
              <a:rPr lang="de-AT" sz="2400" dirty="0">
                <a:solidFill>
                  <a:schemeClr val="bg1"/>
                </a:solidFill>
              </a:rPr>
              <a:t>: </a:t>
            </a:r>
            <a:r>
              <a:rPr lang="de-AT" sz="2400" dirty="0">
                <a:solidFill>
                  <a:schemeClr val="bg1"/>
                </a:solidFill>
                <a:hlinkClick r:id="rId15"/>
              </a:rPr>
              <a:t>https://www.soundboard.com/sb/sound/904536</a:t>
            </a:r>
            <a:endParaRPr lang="de-AT" sz="2400" dirty="0">
              <a:solidFill>
                <a:schemeClr val="bg1"/>
              </a:solidFill>
            </a:endParaRPr>
          </a:p>
          <a:p>
            <a:endParaRPr lang="de-AT" dirty="0">
              <a:solidFill>
                <a:schemeClr val="bg1"/>
              </a:solidFill>
            </a:endParaRPr>
          </a:p>
          <a:p>
            <a:endParaRPr lang="de-AT" dirty="0">
              <a:solidFill>
                <a:schemeClr val="bg1"/>
              </a:solidFill>
            </a:endParaRPr>
          </a:p>
        </p:txBody>
      </p:sp>
      <p:pic>
        <p:nvPicPr>
          <p:cNvPr id="4" name="Grafik 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355811B1-653B-4060-8BEE-7026D4CD416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40061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60AE57FF-6CF7-43CF-89CD-5EFC04639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FFD76B7-5C80-43FC-BFD1-A89C0657E878}"/>
              </a:ext>
            </a:extLst>
          </p:cNvPr>
          <p:cNvSpPr txBox="1"/>
          <p:nvPr/>
        </p:nvSpPr>
        <p:spPr>
          <a:xfrm>
            <a:off x="935916" y="3458282"/>
            <a:ext cx="11768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https://slidelizard.com/blog/who-wants-to-be-a-millionaire-powerpoint-template </a:t>
            </a:r>
            <a:endParaRPr lang="de-AT" sz="24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EDC134D-9CDD-4370-A951-907292821F85}"/>
              </a:ext>
            </a:extLst>
          </p:cNvPr>
          <p:cNvSpPr txBox="1"/>
          <p:nvPr/>
        </p:nvSpPr>
        <p:spPr>
          <a:xfrm>
            <a:off x="935916" y="2876498"/>
            <a:ext cx="8820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</a:t>
            </a:r>
            <a:r>
              <a:rPr lang="de-AT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de-AT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blogpost</a:t>
            </a:r>
            <a:r>
              <a:rPr lang="de-AT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AT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de-AT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de-AT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4" name="Grafik 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9B8E38A-695D-47D7-A9B9-95E53D084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47897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5A20026B-BD52-4B59-A5A6-037EB8A165C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5074" y="1641327"/>
            <a:ext cx="4481342" cy="4601021"/>
          </a:xfr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68C90B7-FEFC-AE43-82E1-320054A152A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0999" y="257181"/>
            <a:ext cx="1830002" cy="360000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D7067F53-6801-EB48-9344-10C9917E102C}"/>
              </a:ext>
            </a:extLst>
          </p:cNvPr>
          <p:cNvSpPr/>
          <p:nvPr/>
        </p:nvSpPr>
        <p:spPr>
          <a:xfrm>
            <a:off x="2390990" y="2106847"/>
            <a:ext cx="2853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Lato Light" panose="020F0302020204030203" pitchFamily="34" charset="77"/>
                <a:cs typeface="Arial" panose="020B0604020202020204" pitchFamily="34" charset="0"/>
              </a:rPr>
              <a:t>Company-wide slide library</a:t>
            </a:r>
            <a:endParaRPr lang="de-DE" dirty="0">
              <a:solidFill>
                <a:prstClr val="white"/>
              </a:solidFill>
              <a:latin typeface="Lato Light" panose="020F0302020204030203" pitchFamily="34" charset="77"/>
              <a:cs typeface="Arial" panose="020B0604020202020204" pitchFamily="34" charset="0"/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66F96FB1-3C65-9F4C-B22B-FB44C33B728B}"/>
              </a:ext>
            </a:extLst>
          </p:cNvPr>
          <p:cNvSpPr/>
          <p:nvPr/>
        </p:nvSpPr>
        <p:spPr>
          <a:xfrm>
            <a:off x="2390990" y="1711248"/>
            <a:ext cx="122995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prstClr val="white"/>
                </a:solidFill>
                <a:latin typeface="Lato" panose="020F0502020204030203" pitchFamily="34" charset="77"/>
                <a:cs typeface="Arial" panose="020B0604020202020204" pitchFamily="34" charset="0"/>
              </a:rPr>
              <a:t>CREATE</a:t>
            </a:r>
            <a:endParaRPr lang="de-DE" sz="2200" b="1" dirty="0">
              <a:solidFill>
                <a:prstClr val="white"/>
              </a:solidFill>
              <a:latin typeface="Lato" panose="020F0502020204030203" pitchFamily="34" charset="77"/>
              <a:cs typeface="Arial" panose="020B0604020202020204" pitchFamily="34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1D03B18-8C27-F04E-B4DE-CABAC31742DB}"/>
              </a:ext>
            </a:extLst>
          </p:cNvPr>
          <p:cNvSpPr/>
          <p:nvPr/>
        </p:nvSpPr>
        <p:spPr>
          <a:xfrm>
            <a:off x="9371" y="660126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Lato" panose="020F0502020204030203" pitchFamily="34" charset="77"/>
                <a:cs typeface="Arial" panose="020B0604020202020204" pitchFamily="34" charset="0"/>
              </a:rPr>
              <a:t>SUCCESS </a:t>
            </a:r>
            <a:r>
              <a:rPr lang="en-US" sz="3200" dirty="0">
                <a:solidFill>
                  <a:prstClr val="white"/>
                </a:solidFill>
                <a:latin typeface="Lato Light" panose="020F0302020204030203" pitchFamily="34" charset="77"/>
                <a:cs typeface="Arial" panose="020B0604020202020204" pitchFamily="34" charset="0"/>
              </a:rPr>
              <a:t>THROUGH</a:t>
            </a:r>
            <a:r>
              <a:rPr lang="en-US" sz="3200" b="1" dirty="0">
                <a:solidFill>
                  <a:prstClr val="white"/>
                </a:solidFill>
                <a:latin typeface="Lato" panose="020F0502020204030203" pitchFamily="34" charset="77"/>
                <a:cs typeface="Arial" panose="020B0604020202020204" pitchFamily="34" charset="0"/>
              </a:rPr>
              <a:t> PRESENTATIONS</a:t>
            </a:r>
            <a:endParaRPr lang="de-DE" sz="3200" b="1" dirty="0">
              <a:solidFill>
                <a:prstClr val="white"/>
              </a:solidFill>
              <a:latin typeface="Lato" panose="020F0502020204030203" pitchFamily="34" charset="77"/>
              <a:cs typeface="Arial" panose="020B0604020202020204" pitchFamily="34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B4444B7D-0D3F-AF4B-AC46-3B8170F239C6}"/>
              </a:ext>
            </a:extLst>
          </p:cNvPr>
          <p:cNvSpPr txBox="1"/>
          <p:nvPr/>
        </p:nvSpPr>
        <p:spPr>
          <a:xfrm>
            <a:off x="2390990" y="2410636"/>
            <a:ext cx="2589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  <a:latin typeface="Lato Light" panose="020F0302020204030203" pitchFamily="34" charset="77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slidelizard.com</a:t>
            </a:r>
            <a:r>
              <a:rPr lang="en-US" u="sng" dirty="0">
                <a:solidFill>
                  <a:schemeClr val="bg1"/>
                </a:solidFill>
                <a:latin typeface="Lato Light" panose="020F0302020204030203" pitchFamily="34" charset="77"/>
                <a:cs typeface="Arial" panose="020B0604020202020204" pitchFamily="34" charset="0"/>
              </a:rPr>
              <a:t>/creator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304EA01-53AF-4646-A852-1200A73736C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535" y="1139143"/>
            <a:ext cx="1764000" cy="234832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707C2C5-3E7E-D341-9405-7CCFDBC6D6D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535" y="2795031"/>
            <a:ext cx="1764000" cy="234832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C304341-69DB-E949-A658-085F8D7296B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823" y="4457452"/>
            <a:ext cx="1764000" cy="2348325"/>
          </a:xfrm>
          <a:prstGeom prst="rect">
            <a:avLst/>
          </a:prstGeom>
        </p:spPr>
      </p:pic>
      <p:sp>
        <p:nvSpPr>
          <p:cNvPr id="34" name="Rechteck 33">
            <a:extLst>
              <a:ext uri="{FF2B5EF4-FFF2-40B4-BE49-F238E27FC236}">
                <a16:creationId xmlns:a16="http://schemas.microsoft.com/office/drawing/2014/main" id="{ED482A71-441B-5547-B404-19B80833FABF}"/>
              </a:ext>
            </a:extLst>
          </p:cNvPr>
          <p:cNvSpPr/>
          <p:nvPr/>
        </p:nvSpPr>
        <p:spPr>
          <a:xfrm>
            <a:off x="2390990" y="3761480"/>
            <a:ext cx="3865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Lato Light" panose="020F0302020204030203" pitchFamily="34" charset="77"/>
                <a:cs typeface="Arial" panose="020B0604020202020204" pitchFamily="34" charset="0"/>
              </a:rPr>
              <a:t>Live interaction with polls and quizzes</a:t>
            </a:r>
            <a:endParaRPr lang="de-DE" dirty="0">
              <a:solidFill>
                <a:prstClr val="white"/>
              </a:solidFill>
              <a:latin typeface="Lato Light" panose="020F0302020204030203" pitchFamily="34" charset="77"/>
              <a:cs typeface="Arial" panose="020B0604020202020204" pitchFamily="34" charset="0"/>
            </a:endParaRP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0C4ED6DE-9EE4-D74F-B8B4-DEBEE80CF69F}"/>
              </a:ext>
            </a:extLst>
          </p:cNvPr>
          <p:cNvSpPr/>
          <p:nvPr/>
        </p:nvSpPr>
        <p:spPr>
          <a:xfrm>
            <a:off x="2390990" y="3365881"/>
            <a:ext cx="155125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prstClr val="white"/>
                </a:solidFill>
                <a:latin typeface="Lato" panose="020F0502020204030203" pitchFamily="34" charset="77"/>
                <a:cs typeface="Arial" panose="020B0604020202020204" pitchFamily="34" charset="0"/>
              </a:rPr>
              <a:t>INTERACT</a:t>
            </a:r>
            <a:endParaRPr lang="de-DE" sz="2200" b="1" dirty="0">
              <a:solidFill>
                <a:prstClr val="white"/>
              </a:solidFill>
              <a:latin typeface="Lato" panose="020F0502020204030203" pitchFamily="34" charset="77"/>
              <a:cs typeface="Arial" panose="020B0604020202020204" pitchFamily="34" charset="0"/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75CDF7CA-7944-164F-8137-8C6BF20DDC28}"/>
              </a:ext>
            </a:extLst>
          </p:cNvPr>
          <p:cNvSpPr txBox="1"/>
          <p:nvPr/>
        </p:nvSpPr>
        <p:spPr>
          <a:xfrm>
            <a:off x="2390990" y="4065269"/>
            <a:ext cx="2589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  <a:latin typeface="Lato Light" panose="020F0302020204030203" pitchFamily="34" charset="77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slidelizard.com</a:t>
            </a:r>
            <a:r>
              <a:rPr lang="en-US" u="sng" dirty="0">
                <a:solidFill>
                  <a:schemeClr val="bg1"/>
                </a:solidFill>
                <a:latin typeface="Lato Light" panose="020F0302020204030203" pitchFamily="34" charset="77"/>
                <a:cs typeface="Arial" panose="020B0604020202020204" pitchFamily="34" charset="0"/>
              </a:rPr>
              <a:t>/live</a:t>
            </a: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A143A813-CD06-B743-B9C1-806ACB2AD441}"/>
              </a:ext>
            </a:extLst>
          </p:cNvPr>
          <p:cNvSpPr/>
          <p:nvPr/>
        </p:nvSpPr>
        <p:spPr>
          <a:xfrm>
            <a:off x="2390990" y="5472550"/>
            <a:ext cx="45560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Lato Light" panose="020F0302020204030203" pitchFamily="34" charset="77"/>
                <a:cs typeface="Arial" panose="020B0604020202020204" pitchFamily="34" charset="0"/>
              </a:rPr>
              <a:t>360° analysis of participants &amp; presentations</a:t>
            </a:r>
            <a:endParaRPr lang="de-DE" dirty="0">
              <a:solidFill>
                <a:prstClr val="white"/>
              </a:solidFill>
              <a:latin typeface="Lato Light" panose="020F0302020204030203" pitchFamily="34" charset="77"/>
              <a:cs typeface="Arial" panose="020B0604020202020204" pitchFamily="34" charset="0"/>
            </a:endParaRP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8207751A-E602-8E41-B95F-5FEB9B12474A}"/>
              </a:ext>
            </a:extLst>
          </p:cNvPr>
          <p:cNvSpPr/>
          <p:nvPr/>
        </p:nvSpPr>
        <p:spPr>
          <a:xfrm>
            <a:off x="2390990" y="5086999"/>
            <a:ext cx="143346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prstClr val="white"/>
                </a:solidFill>
                <a:latin typeface="Lato" panose="020F0502020204030203" pitchFamily="34" charset="77"/>
                <a:cs typeface="Arial" panose="020B0604020202020204" pitchFamily="34" charset="0"/>
              </a:rPr>
              <a:t>ANALYZE</a:t>
            </a:r>
            <a:endParaRPr lang="de-DE" sz="2200" b="1" dirty="0">
              <a:solidFill>
                <a:prstClr val="white"/>
              </a:solidFill>
              <a:latin typeface="Lato" panose="020F0502020204030203" pitchFamily="34" charset="77"/>
              <a:cs typeface="Arial" panose="020B0604020202020204" pitchFamily="34" charset="0"/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DE13A0B0-06E8-5B46-BF38-8064B5493A43}"/>
              </a:ext>
            </a:extLst>
          </p:cNvPr>
          <p:cNvSpPr txBox="1"/>
          <p:nvPr/>
        </p:nvSpPr>
        <p:spPr>
          <a:xfrm>
            <a:off x="2390990" y="5786387"/>
            <a:ext cx="2589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  <a:latin typeface="Lato Light" panose="020F0302020204030203" pitchFamily="34" charset="77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slidelizard.com</a:t>
            </a:r>
            <a:r>
              <a:rPr lang="en-US" u="sng" dirty="0">
                <a:solidFill>
                  <a:schemeClr val="bg1"/>
                </a:solidFill>
                <a:latin typeface="Lato Light" panose="020F0302020204030203" pitchFamily="34" charset="77"/>
                <a:cs typeface="Arial" panose="020B0604020202020204" pitchFamily="34" charset="0"/>
              </a:rPr>
              <a:t>/insights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0016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ckground image">
            <a:extLst>
              <a:ext uri="{FF2B5EF4-FFF2-40B4-BE49-F238E27FC236}">
                <a16:creationId xmlns:a16="http://schemas.microsoft.com/office/drawing/2014/main" id="{D23354F2-DF81-46AD-97F7-E551F020F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89FD9A8-44AD-4772-B932-4A7DB530B9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grpSp>
        <p:nvGrpSpPr>
          <p:cNvPr id="16" name="Question">
            <a:extLst>
              <a:ext uri="{FF2B5EF4-FFF2-40B4-BE49-F238E27FC236}">
                <a16:creationId xmlns:a16="http://schemas.microsoft.com/office/drawing/2014/main" id="{7C7EECF4-1BBE-4290-9796-218F4D937AE2}"/>
              </a:ext>
            </a:extLst>
          </p:cNvPr>
          <p:cNvGrpSpPr/>
          <p:nvPr/>
        </p:nvGrpSpPr>
        <p:grpSpPr>
          <a:xfrm>
            <a:off x="0" y="545229"/>
            <a:ext cx="12192000" cy="1136407"/>
            <a:chOff x="0" y="2860778"/>
            <a:chExt cx="12192000" cy="1136407"/>
          </a:xfrm>
          <a:solidFill>
            <a:srgbClr val="ECBD43"/>
          </a:solidFill>
        </p:grpSpPr>
        <p:cxnSp>
          <p:nvCxnSpPr>
            <p:cNvPr id="17" name="Line">
              <a:extLst>
                <a:ext uri="{FF2B5EF4-FFF2-40B4-BE49-F238E27FC236}">
                  <a16:creationId xmlns:a16="http://schemas.microsoft.com/office/drawing/2014/main" id="{94F40475-6352-4B5C-B8A8-6FCE5D52C5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Background">
              <a:extLst>
                <a:ext uri="{FF2B5EF4-FFF2-40B4-BE49-F238E27FC236}">
                  <a16:creationId xmlns:a16="http://schemas.microsoft.com/office/drawing/2014/main" id="{D56029E5-3EF5-447B-8A53-73BD66C665BC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19" name="text">
              <a:extLst>
                <a:ext uri="{FF2B5EF4-FFF2-40B4-BE49-F238E27FC236}">
                  <a16:creationId xmlns:a16="http://schemas.microsoft.com/office/drawing/2014/main" id="{032CC1B6-3B23-4794-B7EE-59AA4722A31C}"/>
                </a:ext>
              </a:extLst>
            </p:cNvPr>
            <p:cNvSpPr txBox="1"/>
            <p:nvPr/>
          </p:nvSpPr>
          <p:spPr>
            <a:xfrm>
              <a:off x="2049230" y="2964701"/>
              <a:ext cx="8284460" cy="932341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GB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Who wants to be a millionaire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EFB1AF5-6A7C-47C7-9DD3-1CFB97BCC92E}"/>
              </a:ext>
            </a:extLst>
          </p:cNvPr>
          <p:cNvSpPr txBox="1"/>
          <p:nvPr/>
        </p:nvSpPr>
        <p:spPr>
          <a:xfrm>
            <a:off x="1995873" y="2225490"/>
            <a:ext cx="8517835" cy="2932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the participation URL on your smartphone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your name 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correctly answered question earns 1 point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#sl-attendeeurl()">
            <a:hlinkClick r:id="" action="ppaction://noaction"/>
            <a:extLst>
              <a:ext uri="{FF2B5EF4-FFF2-40B4-BE49-F238E27FC236}">
                <a16:creationId xmlns:a16="http://schemas.microsoft.com/office/drawing/2014/main" id="{5790EAEE-A18E-4104-80BD-1AAD13742131}"/>
              </a:ext>
            </a:extLst>
          </p:cNvPr>
          <p:cNvSpPr/>
          <p:nvPr/>
        </p:nvSpPr>
        <p:spPr>
          <a:xfrm>
            <a:off x="3586166" y="5807451"/>
            <a:ext cx="5452903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55000" lnSpcReduction="20000"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 the URL will be generated after connecting with SlideLizard</a:t>
            </a:r>
          </a:p>
        </p:txBody>
      </p:sp>
      <p:sp>
        <p:nvSpPr>
          <p:cNvPr id="21" name="#sl-attendeeqrcode()">
            <a:hlinkClick r:id="" action="ppaction://noaction"/>
            <a:extLst>
              <a:ext uri="{FF2B5EF4-FFF2-40B4-BE49-F238E27FC236}">
                <a16:creationId xmlns:a16="http://schemas.microsoft.com/office/drawing/2014/main" id="{EFB0F0F0-A746-4293-8982-9EAEE69E55F9}"/>
              </a:ext>
            </a:extLst>
          </p:cNvPr>
          <p:cNvSpPr/>
          <p:nvPr/>
        </p:nvSpPr>
        <p:spPr>
          <a:xfrm>
            <a:off x="2049230" y="5289998"/>
            <a:ext cx="1298397" cy="129839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blipFill>
                <a:blip r:embed="rId5"/>
                <a:stretch>
                  <a:fillRect/>
                </a:stretch>
              </a:blip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286570-0758-4470-9C6B-F359F3D711EF}"/>
              </a:ext>
            </a:extLst>
          </p:cNvPr>
          <p:cNvSpPr txBox="1"/>
          <p:nvPr/>
        </p:nvSpPr>
        <p:spPr>
          <a:xfrm>
            <a:off x="3586166" y="5491370"/>
            <a:ext cx="226612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Participation</a:t>
            </a: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 URL: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3499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ckground image">
            <a:extLst>
              <a:ext uri="{FF2B5EF4-FFF2-40B4-BE49-F238E27FC236}">
                <a16:creationId xmlns:a16="http://schemas.microsoft.com/office/drawing/2014/main" id="{D23354F2-DF81-46AD-97F7-E551F020FE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89FD9A8-44AD-4772-B932-4A7DB530B9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pic>
        <p:nvPicPr>
          <p:cNvPr id="29" name="Logo">
            <a:extLst>
              <a:ext uri="{FF2B5EF4-FFF2-40B4-BE49-F238E27FC236}">
                <a16:creationId xmlns:a16="http://schemas.microsoft.com/office/drawing/2014/main" id="{D447C0C5-DE5F-4BF4-B62F-0CCF21E551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3208" y="71959"/>
            <a:ext cx="9625584" cy="6787108"/>
          </a:xfrm>
          <a:prstGeom prst="rect">
            <a:avLst/>
          </a:prstGeom>
        </p:spPr>
      </p:pic>
      <p:pic>
        <p:nvPicPr>
          <p:cNvPr id="3" name="Main Theme">
            <a:hlinkClick r:id="" action="ppaction://media"/>
            <a:extLst>
              <a:ext uri="{FF2B5EF4-FFF2-40B4-BE49-F238E27FC236}">
                <a16:creationId xmlns:a16="http://schemas.microsoft.com/office/drawing/2014/main" id="{073D2775-4FCD-4044-B742-1175254FF5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479" end="7774.2857"/>
                  <p14:fade in="1750" out="5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45084" y="26736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241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poll or quiz assigned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poll or quiz assigned</a:t>
              </a: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$ 500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943150" y="272410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45440" y="272410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974150" y="1386076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59430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  <p:tag name="SLIDELIZARD_POLLTEMPLATEID" val="61b8c699380a92798c07e33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  <p:tag name="SLIDELIZARD_POLLTEMPLATEID" val="61b8c699380a92798c07e33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  <p:tag name="SLIDELIZARD_POLLTEMPLATEID" val="61b8c699380a92798c07e33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  <p:tag name="SLIDELIZARD_POLLTEMPLATEID" val="61b8c699380a92798c07e33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  <p:tag name="SLIDELIZARD_POLLTEMPLATEID" val="61b8c699380a92798c07e33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0bd631c81cfb13febcb2c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  <p:tag name="SLIDELIZARD_POLLTEMPLATEID" val="61b8c699380a92798c07e33e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chemeClr val="bg1"/>
          </a:solidFill>
        </a:ln>
      </a:spPr>
      <a:bodyPr rtlCol="0" anchor="ctr">
        <a:noAutofit/>
      </a:bodyPr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2A039395E52A4481E99A284DD18DE6" ma:contentTypeVersion="13" ma:contentTypeDescription="Create a new document." ma:contentTypeScope="" ma:versionID="f7c8f2b6bf623116b790949cf986e180">
  <xsd:schema xmlns:xsd="http://www.w3.org/2001/XMLSchema" xmlns:xs="http://www.w3.org/2001/XMLSchema" xmlns:p="http://schemas.microsoft.com/office/2006/metadata/properties" xmlns:ns2="23661874-da08-4297-8e9a-86c876574d92" xmlns:ns3="eb47fbde-ef8c-49b4-9b93-508121e91eaa" targetNamespace="http://schemas.microsoft.com/office/2006/metadata/properties" ma:root="true" ma:fieldsID="fbc92a73e89b93c615119b6747aa3677" ns2:_="" ns3:_="">
    <xsd:import namespace="23661874-da08-4297-8e9a-86c876574d92"/>
    <xsd:import namespace="eb47fbde-ef8c-49b4-9b93-508121e91ea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661874-da08-4297-8e9a-86c876574d9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47fbde-ef8c-49b4-9b93-508121e91e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4D300BD-3179-4B5B-86CF-7FBC8E1FC4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661874-da08-4297-8e9a-86c876574d92"/>
    <ds:schemaRef ds:uri="eb47fbde-ef8c-49b4-9b93-508121e91e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BF34EBA-A5CF-4A96-A902-2AE9B005906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C8571CE-DD7B-4429-8FE4-0495FE4EA004}">
  <ds:schemaRefs>
    <ds:schemaRef ds:uri="http://purl.org/dc/terms/"/>
    <ds:schemaRef ds:uri="http://schemas.microsoft.com/office/2006/documentManagement/types"/>
    <ds:schemaRef ds:uri="eb47fbde-ef8c-49b4-9b93-508121e91eaa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purl.org/dc/elements/1.1/"/>
    <ds:schemaRef ds:uri="http://purl.org/dc/dcmitype/"/>
    <ds:schemaRef ds:uri="23661874-da08-4297-8e9a-86c876574d92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2415</Words>
  <Application>Microsoft Office PowerPoint</Application>
  <PresentationFormat>Breitbild</PresentationFormat>
  <Paragraphs>731</Paragraphs>
  <Slides>66</Slides>
  <Notes>0</Notes>
  <HiddenSlides>0</HiddenSlides>
  <MMClips>70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66</vt:i4>
      </vt:variant>
    </vt:vector>
  </HeadingPairs>
  <TitlesOfParts>
    <vt:vector size="78" baseType="lpstr">
      <vt:lpstr>Abadi Extra Light</vt:lpstr>
      <vt:lpstr>Arial</vt:lpstr>
      <vt:lpstr>Arial Black</vt:lpstr>
      <vt:lpstr>Arial Nova</vt:lpstr>
      <vt:lpstr>Avenir Next LT Pro</vt:lpstr>
      <vt:lpstr>Calibri</vt:lpstr>
      <vt:lpstr>Calibri Light</vt:lpstr>
      <vt:lpstr>Lato</vt:lpstr>
      <vt:lpstr>Lato Light</vt:lpstr>
      <vt:lpstr>Office</vt:lpstr>
      <vt:lpstr>1_Office Theme</vt:lpstr>
      <vt:lpstr>Office Theme</vt:lpstr>
      <vt:lpstr>PowerPoint-Präsentation</vt:lpstr>
      <vt:lpstr>Who wants to be a Millionaire  Template Tutorial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piale</dc:creator>
  <cp:lastModifiedBy>Daniel Amerbauer</cp:lastModifiedBy>
  <cp:revision>111</cp:revision>
  <dcterms:created xsi:type="dcterms:W3CDTF">2020-02-11T13:02:59Z</dcterms:created>
  <dcterms:modified xsi:type="dcterms:W3CDTF">2022-01-12T15:37:48Z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0x010100FC2A039395E52A4481E99A284DD18DE6</vt:lpwstr>
  </property>
  <property fmtid="{D5CDD505-2E9C-101B-9397-08002B2CF9AE}" pid="3" name="Order">
    <vt:r8>10300</vt:r8>
  </property>
</Properties>
</file>