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2" d="100"/>
          <a:sy n="82" d="100"/>
        </p:scale>
        <p:origin x="720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3A0C3B-5DFA-4CFF-8CAF-C83E823D3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D063C4D-843D-4FD6-AF30-2277030C1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5E98E2E-005A-4D65-AE34-5F521D9B1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B960-8E48-4267-A61F-1D2DC74203FB}" type="datetimeFigureOut">
              <a:rPr lang="sl-SI" smtClean="0"/>
              <a:t>11. 03. 2022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99F9EAE-7ADF-48E3-95ED-F2015D628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14F1E4F-FCF0-439F-906B-1B5567F0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806E-BE93-4B5D-BFCA-F38D374566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295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8CB005-9FAC-410D-90C5-22A69A60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3F195513-33A7-4731-9F1E-E6E076CBA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300754C-2698-4288-B34A-CFC99A101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B960-8E48-4267-A61F-1D2DC74203FB}" type="datetimeFigureOut">
              <a:rPr lang="sl-SI" smtClean="0"/>
              <a:t>11. 03. 2022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BE6FBF0-EDFC-472F-B67D-EFAE30ED2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E128D9C-01E6-4CCD-89DC-E3065F36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806E-BE93-4B5D-BFCA-F38D374566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665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D8D49A90-5936-4485-8FDA-A54E315F62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56692D8-BDD4-4D0E-ABDE-288AFBDDE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13CD831-FF06-4876-AC31-C0D7DA52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B960-8E48-4267-A61F-1D2DC74203FB}" type="datetimeFigureOut">
              <a:rPr lang="sl-SI" smtClean="0"/>
              <a:t>11. 03. 2022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96E8C2A-38EA-4749-8660-99C1396A2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545B5D4-CB22-493E-998A-6DC9F080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806E-BE93-4B5D-BFCA-F38D374566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3078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6D4DE3-C27E-4280-9683-9700D20FE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C8366E1-DA2A-4F00-94C5-07E411D09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4022453-CE70-44A8-A22C-AC72FF4CE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B960-8E48-4267-A61F-1D2DC74203FB}" type="datetimeFigureOut">
              <a:rPr lang="sl-SI" smtClean="0"/>
              <a:t>11. 03. 2022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8D28795-BA73-45EC-8BF5-8747C4F1C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A9B1BA9-9A66-477B-946D-7EAC1D5A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806E-BE93-4B5D-BFCA-F38D374566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6242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C473BD-7E98-4BBB-8BA0-C0B3C7CD9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B274BE0-C46C-42FC-A584-808DD62B5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6C733CA-E20C-45C8-A3A1-75A85C64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B960-8E48-4267-A61F-1D2DC74203FB}" type="datetimeFigureOut">
              <a:rPr lang="sl-SI" smtClean="0"/>
              <a:t>11. 03. 2022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111F11B-08B7-4CEC-B168-7C6669E29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64AF568-9018-4EE5-AA12-686093E0C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806E-BE93-4B5D-BFCA-F38D374566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99971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0F3ED5-591E-4F08-9E33-47BD907DA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D25C1A3-1536-47A8-BE2E-AC1D1F027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EC69CC9-8B3A-4776-96E3-BAF18477E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A222905-914F-4234-AFFC-AD170B2A9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B960-8E48-4267-A61F-1D2DC74203FB}" type="datetimeFigureOut">
              <a:rPr lang="sl-SI" smtClean="0"/>
              <a:t>11. 03. 2022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2672E0F-E170-4E86-A888-B330F1B2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42B5414-AC52-4D22-8B7E-E9591CDE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806E-BE93-4B5D-BFCA-F38D374566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03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5F1087-77E4-47D2-A270-54585C9E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A4CD007-20E3-4881-8ACD-72B20E057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AEEE543-0C18-4694-8D06-FECAECA8E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7E8D2D9-E3D3-437E-8FE8-467B8E25D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CE7B0484-8025-448D-86B2-1AE5E433C7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7A592FFF-19F9-4A5A-B5D9-7094F88B1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B960-8E48-4267-A61F-1D2DC74203FB}" type="datetimeFigureOut">
              <a:rPr lang="sl-SI" smtClean="0"/>
              <a:t>11. 03. 2022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B48439E0-202C-45C5-B6B3-1077F5D3C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7A4F5119-3948-4DB6-A888-52F6D90E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806E-BE93-4B5D-BFCA-F38D374566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81656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555420-71B0-4A36-A8FB-85E39FE01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712854D9-1163-41CA-960A-D3DFF57F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B960-8E48-4267-A61F-1D2DC74203FB}" type="datetimeFigureOut">
              <a:rPr lang="sl-SI" smtClean="0"/>
              <a:t>11. 03. 2022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4FA78936-64DE-400B-A2C1-7ABB41689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E437E2C7-6009-4294-A65C-0DFD3C76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806E-BE93-4B5D-BFCA-F38D374566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5196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A5D8C8FE-395B-469B-8FB0-95C9ED8EC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B960-8E48-4267-A61F-1D2DC74203FB}" type="datetimeFigureOut">
              <a:rPr lang="sl-SI" smtClean="0"/>
              <a:t>11. 03. 2022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2AEC8B8B-478B-479C-9976-5AF1D287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FD08D50-5198-41A1-AB03-845F7FC47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806E-BE93-4B5D-BFCA-F38D374566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6066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E9676B-25B1-4C36-9829-2A9AB0E67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83F57B0-A799-4FF5-ACC7-7EB99D2EC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7B90EA5-CE97-423D-9F08-68CC91D42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7AB4EF9-2158-4108-87DB-B374514B2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B960-8E48-4267-A61F-1D2DC74203FB}" type="datetimeFigureOut">
              <a:rPr lang="sl-SI" smtClean="0"/>
              <a:t>11. 03. 2022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EA2D7C1-AB2A-447D-B488-18CF670E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5B5A997-2598-4E20-AC97-5E194E92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806E-BE93-4B5D-BFCA-F38D374566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444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BE5F34-BF68-4537-8DD3-1C64729A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1A11EED1-8DD4-4D80-8E4F-765D989F8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B924FF0-53E2-41A1-885D-47DD6F523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2CBF511-7B2A-4EFE-9B1F-E947B821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B960-8E48-4267-A61F-1D2DC74203FB}" type="datetimeFigureOut">
              <a:rPr lang="sl-SI" smtClean="0"/>
              <a:t>11. 03. 2022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C657D58-9E7B-4D41-BCF4-D18F90100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4EAE20C-ED95-4D81-A199-B78D3C20B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806E-BE93-4B5D-BFCA-F38D374566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292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E0F1EFFC-5572-4719-B8DC-F5D998D37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494D4F8-217D-4EEC-9E7C-129763365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E63437F-49E0-4955-BDCD-9AB39F85A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1B960-8E48-4267-A61F-1D2DC74203FB}" type="datetimeFigureOut">
              <a:rPr lang="sl-SI" smtClean="0"/>
              <a:t>11. 03. 2022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B2121D2-59C8-4E1D-AAC8-7E9F7392F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B8181D1-EA54-49F5-BBC2-5F6FE1BA9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7806E-BE93-4B5D-BFCA-F38D374566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787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9F64F68-3296-4E79-AA3F-2DD83AD37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6F500B3-E667-4AF2-83A5-892DC83CC6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Pokol v Srebrnici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C50849E-85EA-4364-B57E-02650442D3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err="1">
                <a:solidFill>
                  <a:srgbClr val="00B0F0"/>
                </a:solidFill>
              </a:rPr>
              <a:t>Blagoja</a:t>
            </a:r>
            <a:r>
              <a:rPr lang="sl-SI" dirty="0">
                <a:solidFill>
                  <a:srgbClr val="00B0F0"/>
                </a:solidFill>
              </a:rPr>
              <a:t> </a:t>
            </a:r>
            <a:r>
              <a:rPr lang="sl-SI" dirty="0" err="1">
                <a:solidFill>
                  <a:srgbClr val="00B0F0"/>
                </a:solidFill>
              </a:rPr>
              <a:t>Antonovski</a:t>
            </a:r>
            <a:endParaRPr lang="sl-SI" dirty="0">
              <a:solidFill>
                <a:srgbClr val="00B0F0"/>
              </a:solidFill>
            </a:endParaRPr>
          </a:p>
          <a:p>
            <a:r>
              <a:rPr lang="sl-SI" dirty="0">
                <a:solidFill>
                  <a:srgbClr val="00B0F0"/>
                </a:solidFill>
              </a:rPr>
              <a:t>Vanja </a:t>
            </a:r>
            <a:r>
              <a:rPr lang="sl-SI" dirty="0" err="1">
                <a:solidFill>
                  <a:srgbClr val="00B0F0"/>
                </a:solidFill>
              </a:rPr>
              <a:t>Damjanovic</a:t>
            </a:r>
            <a:endParaRPr lang="sl-SI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23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43924A-4CD6-4B3F-A63D-3C95C8B45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                    Srebrenica</a:t>
            </a:r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5661C7C0-8418-4335-8992-760E3273B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8000 </a:t>
            </a:r>
            <a:r>
              <a:rPr lang="sl-SI" dirty="0" err="1"/>
              <a:t>muslinaskih</a:t>
            </a:r>
            <a:r>
              <a:rPr lang="sl-SI" dirty="0"/>
              <a:t> možev (mladi dečki, </a:t>
            </a:r>
            <a:r>
              <a:rPr lang="sl-SI" dirty="0" err="1"/>
              <a:t>straješi</a:t>
            </a:r>
            <a:r>
              <a:rPr lang="sl-SI" dirty="0"/>
              <a:t> moški)</a:t>
            </a:r>
          </a:p>
          <a:p>
            <a:r>
              <a:rPr lang="sl-SI" dirty="0"/>
              <a:t>Julija 1995 v okolici Srebrenice izvedli bosanski Srbi pod vodstvom generala Ratka Mladića in takratnega predsednika Republike Srbske Radovana Karadžića.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D1945D8-9B0A-4F92-86E3-54FC6EBD1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1" y="3666930"/>
            <a:ext cx="7847045" cy="2942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60191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936686-43C1-41D1-AB23-6CA2647C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                       Srebrenica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A905F92-9BB4-4548-95D0-6FCB5F498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Poboj se je v evropsko zgodovino zapisal kot najhujši po drugi svetovni vojni. </a:t>
            </a:r>
          </a:p>
          <a:p>
            <a:r>
              <a:rPr lang="sl-SI" dirty="0"/>
              <a:t>Mladić in drugi častniki iz vrst bosanskih Srbov so bili obtoženi za vojne zločine in genocid pred sodiščem v Haagu. Večina osumljencev je še na prostosti.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D378E28-A768-4E34-940E-470A8467A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130" y="3503646"/>
            <a:ext cx="650654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0241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74A071-FCDD-4575-8A91-3468C75ED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                    Srebrenica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A3C7FFB-E8C8-4EB4-B0C3-5FF771170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8" y="251928"/>
            <a:ext cx="11930742" cy="6048944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89FB362-C275-4FBB-A500-06CE12A95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Srebrenica je leta 1993 med vojno v Bosni postala »varno območje« pod zaščito Združenih narodov, ki ga je »varovalo« 600 nizozemskih UNPROFOR-</a:t>
            </a:r>
            <a:r>
              <a:rPr lang="sl-SI" b="1" dirty="0" err="1">
                <a:solidFill>
                  <a:schemeClr val="bg1"/>
                </a:solidFill>
              </a:rPr>
              <a:t>jevcev</a:t>
            </a:r>
            <a:r>
              <a:rPr lang="sl-SI" b="1" dirty="0">
                <a:solidFill>
                  <a:schemeClr val="bg1"/>
                </a:solidFill>
              </a:rPr>
              <a:t>.</a:t>
            </a:r>
          </a:p>
          <a:p>
            <a:r>
              <a:rPr lang="sl-SI" b="1" dirty="0">
                <a:solidFill>
                  <a:schemeClr val="bg1"/>
                </a:solidFill>
              </a:rPr>
              <a:t> Na področju je bilo kljub sporazumu še nekaj oboroženih sil Bošnjakov, vodil jih je Naser </a:t>
            </a:r>
            <a:r>
              <a:rPr lang="sl-SI" b="1" dirty="0" err="1">
                <a:solidFill>
                  <a:schemeClr val="bg1"/>
                </a:solidFill>
              </a:rPr>
              <a:t>Orić</a:t>
            </a:r>
            <a:r>
              <a:rPr lang="sl-SI" b="1" dirty="0">
                <a:solidFill>
                  <a:schemeClr val="bg1"/>
                </a:solidFill>
              </a:rPr>
              <a:t>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67893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05E170-5057-4CC3-B20F-6656992E9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                        Srebrenica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FCF9DEF-12DA-406A-8D5D-5F48D0649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7. julija 1995 so bosanski Srbi pod vodstvom Mladiča zavzeli Srebrenico. Nizozemski mirovniki so zahtevali zračne napade, vendar jih ni bilo.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85E9BBE-03CD-4F60-B159-464E82B3B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755" y="3032547"/>
            <a:ext cx="6908800" cy="314441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0837BD2-0DFF-4C1B-93DB-56FD5A6A8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45" y="3336957"/>
            <a:ext cx="4359146" cy="2816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704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BA0966-C5FF-4199-9335-A5837FCC1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Srebrenica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017282D-32BD-4E90-BC12-ECED58D7A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Muslimanski vojaki in civilisti so skušali zapustiti Srebrenico in se prebiti do področij pod nadzorom Bošnjakov. Vseh naj bi bilo okrog 12.500. </a:t>
            </a:r>
          </a:p>
          <a:p>
            <a:r>
              <a:rPr lang="sl-SI" dirty="0"/>
              <a:t>Ko so poskušali ubežati, so Srbi odprli topniški ogenj.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5D4A8FB-24CC-4F0F-AFFA-DD6721BB5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128" y="3554964"/>
            <a:ext cx="8331743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82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197</Words>
  <Application>Microsoft Office PowerPoint</Application>
  <PresentationFormat>Širokozaslonsko</PresentationFormat>
  <Paragraphs>17</Paragraphs>
  <Slides>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Officeova tema</vt:lpstr>
      <vt:lpstr>Pokol v Srebrnici</vt:lpstr>
      <vt:lpstr>                     Srebrenica</vt:lpstr>
      <vt:lpstr>                        Srebrenica </vt:lpstr>
      <vt:lpstr>                     Srebrenica</vt:lpstr>
      <vt:lpstr>                         Srebrenica</vt:lpstr>
      <vt:lpstr>Srebrenica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Pokol v Srebrnici</dc:title>
  <dc:creator>Tamara Lužar</dc:creator>
  <cp:lastModifiedBy>Tamara Lužar</cp:lastModifiedBy>
  <cp:revision>4</cp:revision>
  <dcterms:created xsi:type="dcterms:W3CDTF">2022-03-11T08:58:12Z</dcterms:created>
  <dcterms:modified xsi:type="dcterms:W3CDTF">2022-03-11T09:24:32Z</dcterms:modified>
</cp:coreProperties>
</file>