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ol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lpec s tremi sli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59CC43C-1D1B-42AC-9828-FBE4EA5BE6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854201"/>
            <a:ext cx="8791575" cy="1655762"/>
          </a:xfrm>
        </p:spPr>
        <p:txBody>
          <a:bodyPr>
            <a:normAutofit fontScale="90000"/>
          </a:bodyPr>
          <a:lstStyle/>
          <a:p>
            <a:br>
              <a:rPr lang="sl-SI" dirty="0"/>
            </a:br>
            <a:br>
              <a:rPr lang="sl-SI" dirty="0"/>
            </a:br>
            <a:br>
              <a:rPr lang="sl-SI" dirty="0"/>
            </a:br>
            <a:br>
              <a:rPr lang="sl-SI" dirty="0"/>
            </a:br>
            <a:br>
              <a:rPr lang="sl-SI" dirty="0"/>
            </a:br>
            <a:r>
              <a:rPr lang="sl-SI" dirty="0"/>
              <a:t>Opravljanje praktičnega pouka</a:t>
            </a:r>
            <a:br>
              <a:rPr lang="sl-SI" dirty="0"/>
            </a:br>
            <a:br>
              <a:rPr lang="sl-SI" dirty="0"/>
            </a:br>
            <a:br>
              <a:rPr lang="sl-SI" dirty="0"/>
            </a:br>
            <a:endParaRPr lang="sl-SI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D585A772-6802-4772-B30B-2FEF59517D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 dirty="0"/>
          </a:p>
          <a:p>
            <a:pPr algn="r"/>
            <a:r>
              <a:rPr lang="sl-SI" dirty="0"/>
              <a:t>Mentor: Uroš </a:t>
            </a:r>
            <a:r>
              <a:rPr lang="sl-SI" dirty="0" err="1"/>
              <a:t>gaberšček</a:t>
            </a:r>
            <a:endParaRPr lang="sl-SI" dirty="0"/>
          </a:p>
          <a:p>
            <a:pPr algn="r"/>
            <a:r>
              <a:rPr lang="sl-SI" dirty="0"/>
              <a:t>Študent: klemen krebelj</a:t>
            </a:r>
          </a:p>
          <a:p>
            <a:pPr algn="r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765031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528A4BA-CC85-4092-AA4D-C2E18DCBF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Pozicija 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CD37FC6-249F-4728-8542-B99932443DE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l-SI" dirty="0"/>
              <a:t>Sistemski administrator</a:t>
            </a:r>
          </a:p>
          <a:p>
            <a:r>
              <a:rPr lang="sl-SI" dirty="0"/>
              <a:t>Konfiguriranje mrežne opreme</a:t>
            </a:r>
          </a:p>
          <a:p>
            <a:r>
              <a:rPr lang="sl-SI" dirty="0"/>
              <a:t>Postavitev NAS-a</a:t>
            </a:r>
          </a:p>
          <a:p>
            <a:r>
              <a:rPr lang="sl-SI" dirty="0"/>
              <a:t>Nameščanje server </a:t>
            </a:r>
            <a:r>
              <a:rPr lang="sl-SI" dirty="0" err="1"/>
              <a:t>hypervisor</a:t>
            </a:r>
            <a:r>
              <a:rPr lang="sl-SI" dirty="0"/>
              <a:t>-ja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5CC48134-9205-4A2E-A1A9-BA668CD7A5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4080" y="2249486"/>
            <a:ext cx="4875211" cy="3541714"/>
          </a:xfrm>
        </p:spPr>
        <p:txBody>
          <a:bodyPr/>
          <a:lstStyle/>
          <a:p>
            <a:r>
              <a:rPr lang="sl-SI" dirty="0"/>
              <a:t>Serviser IT opreme</a:t>
            </a:r>
          </a:p>
          <a:p>
            <a:r>
              <a:rPr lang="sl-SI" dirty="0"/>
              <a:t>Popravilo  računalnikov</a:t>
            </a:r>
          </a:p>
          <a:p>
            <a:r>
              <a:rPr lang="sl-SI" dirty="0"/>
              <a:t>Pomaganje profesorjem pri tehničnih problemih</a:t>
            </a:r>
          </a:p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819669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52A83DA-8929-4CA5-8654-11BD6694B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Sistemski administrator</a:t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FB11A6B-BEE0-48FD-B99B-B3854363EA6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l-SI" dirty="0"/>
              <a:t>Postavitev mrežne opreme </a:t>
            </a:r>
          </a:p>
          <a:p>
            <a:r>
              <a:rPr lang="sl-SI" dirty="0" err="1"/>
              <a:t>Uporavljanje</a:t>
            </a:r>
            <a:r>
              <a:rPr lang="sl-SI" dirty="0"/>
              <a:t> virtualnih sistemov</a:t>
            </a:r>
          </a:p>
          <a:p>
            <a:r>
              <a:rPr lang="sl-SI" dirty="0" err="1"/>
              <a:t>Konfigurunaje</a:t>
            </a:r>
            <a:r>
              <a:rPr lang="sl-SI" dirty="0"/>
              <a:t> spletnega radia</a:t>
            </a:r>
          </a:p>
          <a:p>
            <a:endParaRPr lang="sl-SI" dirty="0"/>
          </a:p>
        </p:txBody>
      </p:sp>
      <p:pic>
        <p:nvPicPr>
          <p:cNvPr id="6" name="Označba mesta vsebine 5">
            <a:extLst>
              <a:ext uri="{FF2B5EF4-FFF2-40B4-BE49-F238E27FC236}">
                <a16:creationId xmlns:a16="http://schemas.microsoft.com/office/drawing/2014/main" id="{FCEBC8B3-FE11-40A1-9BC4-0EF5F34D23D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19799" y="1484416"/>
            <a:ext cx="5897310" cy="4425538"/>
          </a:xfrm>
        </p:spPr>
      </p:pic>
    </p:spTree>
    <p:extLst>
      <p:ext uri="{BB962C8B-B14F-4D97-AF65-F5344CB8AC3E}">
        <p14:creationId xmlns:p14="http://schemas.microsoft.com/office/powerpoint/2010/main" val="1315659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4AC6C84-54E4-44D9-912C-988DC5AB2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Serviser IT opreme</a:t>
            </a:r>
            <a:br>
              <a:rPr lang="sl-SI" dirty="0"/>
            </a:br>
            <a:endParaRPr lang="sl-SI" dirty="0"/>
          </a:p>
        </p:txBody>
      </p:sp>
      <p:pic>
        <p:nvPicPr>
          <p:cNvPr id="6" name="Označba mesta vsebine 5">
            <a:extLst>
              <a:ext uri="{FF2B5EF4-FFF2-40B4-BE49-F238E27FC236}">
                <a16:creationId xmlns:a16="http://schemas.microsoft.com/office/drawing/2014/main" id="{B7FE4103-F0E7-4E32-8038-395A672E39B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-546698" y="1781299"/>
            <a:ext cx="7865156" cy="4220890"/>
          </a:xfrm>
        </p:spPr>
      </p:pic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A0EC1805-F7DE-485C-A33E-109372C5302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l-SI" dirty="0"/>
              <a:t>Asistenca pri tehničnih </a:t>
            </a:r>
            <a:r>
              <a:rPr lang="sl-SI" dirty="0" err="1"/>
              <a:t>teževah</a:t>
            </a:r>
            <a:endParaRPr lang="sl-SI" dirty="0"/>
          </a:p>
          <a:p>
            <a:r>
              <a:rPr lang="sl-SI" dirty="0"/>
              <a:t>Popravilo </a:t>
            </a:r>
            <a:r>
              <a:rPr lang="sl-SI" dirty="0" err="1"/>
              <a:t>račinalnikov</a:t>
            </a:r>
            <a:endParaRPr lang="sl-SI" dirty="0"/>
          </a:p>
          <a:p>
            <a:r>
              <a:rPr lang="sl-SI" dirty="0"/>
              <a:t>Inventura</a:t>
            </a:r>
          </a:p>
          <a:p>
            <a:r>
              <a:rPr lang="sl-SI" dirty="0"/>
              <a:t>Sistemska varnost</a:t>
            </a:r>
          </a:p>
        </p:txBody>
      </p:sp>
    </p:spTree>
    <p:extLst>
      <p:ext uri="{BB962C8B-B14F-4D97-AF65-F5344CB8AC3E}">
        <p14:creationId xmlns:p14="http://schemas.microsoft.com/office/powerpoint/2010/main" val="413195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EB87B2B-8982-41D8-9C4C-40127641D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Hvala za pozornost</a:t>
            </a:r>
          </a:p>
        </p:txBody>
      </p:sp>
      <p:pic>
        <p:nvPicPr>
          <p:cNvPr id="9" name="Označba mesta vsebine 8">
            <a:extLst>
              <a:ext uri="{FF2B5EF4-FFF2-40B4-BE49-F238E27FC236}">
                <a16:creationId xmlns:a16="http://schemas.microsoft.com/office/drawing/2014/main" id="{EB30BBB1-5F08-4695-A156-EE81BB4222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89256" y="1089925"/>
            <a:ext cx="6858155" cy="5146588"/>
          </a:xfrm>
        </p:spPr>
      </p:pic>
    </p:spTree>
    <p:extLst>
      <p:ext uri="{BB962C8B-B14F-4D97-AF65-F5344CB8AC3E}">
        <p14:creationId xmlns:p14="http://schemas.microsoft.com/office/powerpoint/2010/main" val="12113316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zje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TM04033919[[fn=Vezje]]</Template>
  <TotalTime>689</TotalTime>
  <Words>68</Words>
  <Application>Microsoft Office PowerPoint</Application>
  <PresentationFormat>Širokozaslonsko</PresentationFormat>
  <Paragraphs>24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8" baseType="lpstr">
      <vt:lpstr>Arial</vt:lpstr>
      <vt:lpstr>Tw Cen MT</vt:lpstr>
      <vt:lpstr>Vezje</vt:lpstr>
      <vt:lpstr>     Opravljanje praktičnega pouka   </vt:lpstr>
      <vt:lpstr>Pozicija </vt:lpstr>
      <vt:lpstr>Sistemski administrator </vt:lpstr>
      <vt:lpstr>Serviser IT opreme </vt:lpstr>
      <vt:lpstr>Hvala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Opravljanje praktičnega pouka   </dc:title>
  <dc:creator>klemen krebelj</dc:creator>
  <cp:lastModifiedBy>klemen krebelj</cp:lastModifiedBy>
  <cp:revision>13</cp:revision>
  <dcterms:created xsi:type="dcterms:W3CDTF">2022-06-28T11:10:11Z</dcterms:created>
  <dcterms:modified xsi:type="dcterms:W3CDTF">2022-06-29T19:48:12Z</dcterms:modified>
</cp:coreProperties>
</file>